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6"/>
  </p:notesMasterIdLst>
  <p:sldIdLst>
    <p:sldId id="256" r:id="rId2"/>
    <p:sldId id="257" r:id="rId3"/>
    <p:sldId id="259" r:id="rId4"/>
    <p:sldId id="261" r:id="rId5"/>
    <p:sldId id="262" r:id="rId6"/>
    <p:sldId id="263" r:id="rId7"/>
    <p:sldId id="260" r:id="rId8"/>
    <p:sldId id="264" r:id="rId9"/>
    <p:sldId id="265" r:id="rId10"/>
    <p:sldId id="266" r:id="rId11"/>
    <p:sldId id="273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80" r:id="rId23"/>
    <p:sldId id="281" r:id="rId24"/>
    <p:sldId id="286" r:id="rId25"/>
    <p:sldId id="373" r:id="rId26"/>
    <p:sldId id="287" r:id="rId27"/>
    <p:sldId id="288" r:id="rId28"/>
    <p:sldId id="289" r:id="rId29"/>
    <p:sldId id="290" r:id="rId30"/>
    <p:sldId id="292" r:id="rId31"/>
    <p:sldId id="293" r:id="rId32"/>
    <p:sldId id="294" r:id="rId33"/>
    <p:sldId id="295" r:id="rId34"/>
    <p:sldId id="297" r:id="rId35"/>
    <p:sldId id="298" r:id="rId36"/>
    <p:sldId id="299" r:id="rId37"/>
    <p:sldId id="300" r:id="rId38"/>
    <p:sldId id="301" r:id="rId39"/>
    <p:sldId id="303" r:id="rId40"/>
    <p:sldId id="304" r:id="rId41"/>
    <p:sldId id="305" r:id="rId42"/>
    <p:sldId id="306" r:id="rId43"/>
    <p:sldId id="307" r:id="rId44"/>
    <p:sldId id="296" r:id="rId45"/>
    <p:sldId id="302" r:id="rId46"/>
    <p:sldId id="308" r:id="rId47"/>
    <p:sldId id="282" r:id="rId48"/>
    <p:sldId id="283" r:id="rId49"/>
    <p:sldId id="309" r:id="rId50"/>
    <p:sldId id="310" r:id="rId51"/>
    <p:sldId id="311" r:id="rId52"/>
    <p:sldId id="312" r:id="rId53"/>
    <p:sldId id="313" r:id="rId54"/>
    <p:sldId id="314" r:id="rId55"/>
    <p:sldId id="315" r:id="rId56"/>
    <p:sldId id="316" r:id="rId57"/>
    <p:sldId id="318" r:id="rId58"/>
    <p:sldId id="317" r:id="rId59"/>
    <p:sldId id="320" r:id="rId60"/>
    <p:sldId id="321" r:id="rId61"/>
    <p:sldId id="322" r:id="rId62"/>
    <p:sldId id="326" r:id="rId63"/>
    <p:sldId id="325" r:id="rId64"/>
    <p:sldId id="327" r:id="rId65"/>
    <p:sldId id="328" r:id="rId66"/>
    <p:sldId id="331" r:id="rId67"/>
    <p:sldId id="329" r:id="rId68"/>
    <p:sldId id="334" r:id="rId69"/>
    <p:sldId id="336" r:id="rId70"/>
    <p:sldId id="335" r:id="rId71"/>
    <p:sldId id="332" r:id="rId72"/>
    <p:sldId id="338" r:id="rId73"/>
    <p:sldId id="341" r:id="rId74"/>
    <p:sldId id="340" r:id="rId75"/>
    <p:sldId id="337" r:id="rId76"/>
    <p:sldId id="339" r:id="rId77"/>
    <p:sldId id="343" r:id="rId78"/>
    <p:sldId id="344" r:id="rId79"/>
    <p:sldId id="345" r:id="rId80"/>
    <p:sldId id="346" r:id="rId81"/>
    <p:sldId id="347" r:id="rId82"/>
    <p:sldId id="348" r:id="rId83"/>
    <p:sldId id="349" r:id="rId84"/>
    <p:sldId id="350" r:id="rId85"/>
    <p:sldId id="351" r:id="rId86"/>
    <p:sldId id="353" r:id="rId87"/>
    <p:sldId id="352" r:id="rId88"/>
    <p:sldId id="355" r:id="rId89"/>
    <p:sldId id="356" r:id="rId90"/>
    <p:sldId id="358" r:id="rId91"/>
    <p:sldId id="359" r:id="rId92"/>
    <p:sldId id="360" r:id="rId93"/>
    <p:sldId id="361" r:id="rId94"/>
    <p:sldId id="363" r:id="rId95"/>
    <p:sldId id="362" r:id="rId96"/>
    <p:sldId id="364" r:id="rId97"/>
    <p:sldId id="365" r:id="rId98"/>
    <p:sldId id="366" r:id="rId99"/>
    <p:sldId id="367" r:id="rId100"/>
    <p:sldId id="368" r:id="rId101"/>
    <p:sldId id="369" r:id="rId102"/>
    <p:sldId id="370" r:id="rId103"/>
    <p:sldId id="371" r:id="rId104"/>
    <p:sldId id="372" r:id="rId10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2F0910B-96C7-492E-A851-EB64AA95448B}">
          <p14:sldIdLst>
            <p14:sldId id="256"/>
            <p14:sldId id="257"/>
            <p14:sldId id="259"/>
          </p14:sldIdLst>
        </p14:section>
        <p14:section name="Background Information" id="{45F02BA1-F6BF-4915-9A77-8ACF58B6D52A}">
          <p14:sldIdLst>
            <p14:sldId id="261"/>
            <p14:sldId id="262"/>
            <p14:sldId id="263"/>
            <p14:sldId id="260"/>
            <p14:sldId id="264"/>
          </p14:sldIdLst>
        </p14:section>
        <p14:section name="Request by Client" id="{3B89871F-676C-4B99-9C2C-F6F81AC3AF9A}">
          <p14:sldIdLst>
            <p14:sldId id="265"/>
            <p14:sldId id="266"/>
            <p14:sldId id="273"/>
            <p14:sldId id="268"/>
            <p14:sldId id="269"/>
            <p14:sldId id="270"/>
            <p14:sldId id="271"/>
            <p14:sldId id="272"/>
            <p14:sldId id="274"/>
            <p14:sldId id="275"/>
            <p14:sldId id="276"/>
            <p14:sldId id="277"/>
            <p14:sldId id="278"/>
            <p14:sldId id="280"/>
            <p14:sldId id="281"/>
            <p14:sldId id="286"/>
            <p14:sldId id="373"/>
          </p14:sldIdLst>
        </p14:section>
        <p14:section name="UML Diagrams" id="{367E13A6-148D-4B23-8282-8A621496FBBA}">
          <p14:sldIdLst>
            <p14:sldId id="287"/>
            <p14:sldId id="288"/>
            <p14:sldId id="289"/>
            <p14:sldId id="290"/>
            <p14:sldId id="292"/>
            <p14:sldId id="293"/>
            <p14:sldId id="294"/>
            <p14:sldId id="295"/>
            <p14:sldId id="297"/>
            <p14:sldId id="298"/>
            <p14:sldId id="299"/>
            <p14:sldId id="300"/>
            <p14:sldId id="301"/>
            <p14:sldId id="303"/>
            <p14:sldId id="304"/>
            <p14:sldId id="305"/>
            <p14:sldId id="306"/>
            <p14:sldId id="307"/>
            <p14:sldId id="296"/>
            <p14:sldId id="302"/>
            <p14:sldId id="308"/>
          </p14:sldIdLst>
        </p14:section>
        <p14:section name="UI Design" id="{B1A13090-D726-490E-BC53-F64BA7F64850}">
          <p14:sldIdLst>
            <p14:sldId id="282"/>
            <p14:sldId id="283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8"/>
            <p14:sldId id="317"/>
            <p14:sldId id="320"/>
            <p14:sldId id="321"/>
            <p14:sldId id="322"/>
            <p14:sldId id="326"/>
            <p14:sldId id="325"/>
            <p14:sldId id="327"/>
            <p14:sldId id="328"/>
            <p14:sldId id="331"/>
            <p14:sldId id="329"/>
            <p14:sldId id="334"/>
            <p14:sldId id="336"/>
            <p14:sldId id="335"/>
            <p14:sldId id="332"/>
            <p14:sldId id="338"/>
            <p14:sldId id="341"/>
            <p14:sldId id="340"/>
            <p14:sldId id="337"/>
            <p14:sldId id="339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3"/>
            <p14:sldId id="352"/>
            <p14:sldId id="355"/>
            <p14:sldId id="356"/>
            <p14:sldId id="358"/>
            <p14:sldId id="359"/>
            <p14:sldId id="360"/>
            <p14:sldId id="361"/>
            <p14:sldId id="363"/>
            <p14:sldId id="362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ao Frankie" initials="ZF" lastIdx="2" clrIdx="0">
    <p:extLst>
      <p:ext uri="{19B8F6BF-5375-455C-9EA6-DF929625EA0E}">
        <p15:presenceInfo xmlns:p15="http://schemas.microsoft.com/office/powerpoint/2012/main" userId="2aaa414fb963e5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55969D"/>
    <a:srgbClr val="2E5871"/>
    <a:srgbClr val="F9F9F9"/>
    <a:srgbClr val="F5F5F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66" autoAdjust="0"/>
    <p:restoredTop sz="85279" autoAdjust="0"/>
  </p:normalViewPr>
  <p:slideViewPr>
    <p:cSldViewPr snapToGrid="0">
      <p:cViewPr varScale="1">
        <p:scale>
          <a:sx n="97" d="100"/>
          <a:sy n="97" d="100"/>
        </p:scale>
        <p:origin x="1248" y="5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117"/>
    </p:cViewPr>
  </p:sorterViewPr>
  <p:gridSpacing cx="45000" cy="450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microsoft.com/office/2016/11/relationships/changesInfo" Target="changesInfos/changesInfo1.xml"/><Relationship Id="rId16" Type="http://schemas.openxmlformats.org/officeDocument/2006/relationships/slide" Target="slides/slide15.xml"/><Relationship Id="rId107" Type="http://schemas.openxmlformats.org/officeDocument/2006/relationships/commentAuthors" Target="commentAuthor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WEI REN" userId="baa84558-a4d9-440c-845e-04f2d496a1e9" providerId="ADAL" clId="{BC76C5C9-1267-444E-9FEE-CEB0ED423737}"/>
    <pc:docChg chg="modSld">
      <pc:chgData name="RYAN WEI REN" userId="baa84558-a4d9-440c-845e-04f2d496a1e9" providerId="ADAL" clId="{BC76C5C9-1267-444E-9FEE-CEB0ED423737}" dt="2020-10-20T10:07:11.574" v="1" actId="20577"/>
      <pc:docMkLst>
        <pc:docMk/>
      </pc:docMkLst>
      <pc:sldChg chg="modSp">
        <pc:chgData name="RYAN WEI REN" userId="baa84558-a4d9-440c-845e-04f2d496a1e9" providerId="ADAL" clId="{BC76C5C9-1267-444E-9FEE-CEB0ED423737}" dt="2020-10-20T10:07:11.574" v="1" actId="20577"/>
        <pc:sldMkLst>
          <pc:docMk/>
          <pc:sldMk cId="4073136341" sldId="281"/>
        </pc:sldMkLst>
        <pc:spChg chg="mod">
          <ac:chgData name="RYAN WEI REN" userId="baa84558-a4d9-440c-845e-04f2d496a1e9" providerId="ADAL" clId="{BC76C5C9-1267-444E-9FEE-CEB0ED423737}" dt="2020-10-20T10:07:11.574" v="1" actId="20577"/>
          <ac:spMkLst>
            <pc:docMk/>
            <pc:sldMk cId="4073136341" sldId="281"/>
            <ac:spMk id="5" creationId="{B3207492-A39B-409D-B0E1-91A8762024A7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41147-E5DA-41E5-8E3B-C3CF15AEDB4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0822A-621E-4F1E-8381-6CD2B7774E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703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2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945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07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39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31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831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761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339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5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03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45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87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38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87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15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01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196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07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11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9021228-CDC5-4BC2-B53B-0EC38E8ABA82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32D4D9-DDAF-44C2-AD3A-3CBF9017D768}"/>
              </a:ext>
            </a:extLst>
          </p:cNvPr>
          <p:cNvSpPr/>
          <p:nvPr userDrawn="1"/>
        </p:nvSpPr>
        <p:spPr>
          <a:xfrm>
            <a:off x="215146" y="974264"/>
            <a:ext cx="10566735" cy="20026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5A0D59-824F-4189-A309-E71C7A0AE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75" y="974264"/>
            <a:ext cx="10252267" cy="2002674"/>
          </a:xfrm>
        </p:spPr>
        <p:txBody>
          <a:bodyPr anchor="b"/>
          <a:lstStyle>
            <a:lvl1pPr algn="l">
              <a:defRPr sz="60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34F10E-1D42-4254-83CD-0719190C4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76" y="3150184"/>
            <a:ext cx="9211826" cy="12368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240E6-C6E9-47CA-9357-CD945268A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105BCB-45F0-46A1-8F31-1E12D975FCE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686EFD-B7BF-4789-9DF4-EF6354080D55}"/>
              </a:ext>
            </a:extLst>
          </p:cNvPr>
          <p:cNvSpPr/>
          <p:nvPr userDrawn="1"/>
        </p:nvSpPr>
        <p:spPr>
          <a:xfrm>
            <a:off x="182445" y="974264"/>
            <a:ext cx="207963" cy="2002674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597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4038818-D19B-48AE-8D65-4F5E67FCBF3F}"/>
              </a:ext>
            </a:extLst>
          </p:cNvPr>
          <p:cNvSpPr/>
          <p:nvPr userDrawn="1"/>
        </p:nvSpPr>
        <p:spPr>
          <a:xfrm>
            <a:off x="7643267" y="380804"/>
            <a:ext cx="3402961" cy="3831990"/>
          </a:xfrm>
          <a:custGeom>
            <a:avLst/>
            <a:gdLst>
              <a:gd name="connsiteX0" fmla="*/ 1947656 w 3402961"/>
              <a:gd name="connsiteY0" fmla="*/ 0 h 3831990"/>
              <a:gd name="connsiteX1" fmla="*/ 3402961 w 3402961"/>
              <a:gd name="connsiteY1" fmla="*/ 0 h 3831990"/>
              <a:gd name="connsiteX2" fmla="*/ 2978705 w 3402961"/>
              <a:gd name="connsiteY2" fmla="*/ 2516544 h 3831990"/>
              <a:gd name="connsiteX3" fmla="*/ 0 w 3402961"/>
              <a:gd name="connsiteY3" fmla="*/ 3831990 h 3831990"/>
              <a:gd name="connsiteX4" fmla="*/ 541319 w 3402961"/>
              <a:gd name="connsiteY4" fmla="*/ 621062 h 3831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2961" h="3831990">
                <a:moveTo>
                  <a:pt x="1947656" y="0"/>
                </a:moveTo>
                <a:lnTo>
                  <a:pt x="3402961" y="0"/>
                </a:lnTo>
                <a:lnTo>
                  <a:pt x="2978705" y="2516544"/>
                </a:lnTo>
                <a:lnTo>
                  <a:pt x="0" y="3831990"/>
                </a:lnTo>
                <a:lnTo>
                  <a:pt x="541319" y="621062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9940A63-4829-4279-B116-A53CD1FE11B1}"/>
              </a:ext>
            </a:extLst>
          </p:cNvPr>
          <p:cNvSpPr/>
          <p:nvPr userDrawn="1"/>
        </p:nvSpPr>
        <p:spPr>
          <a:xfrm>
            <a:off x="2180262" y="290795"/>
            <a:ext cx="3824405" cy="3683448"/>
          </a:xfrm>
          <a:custGeom>
            <a:avLst/>
            <a:gdLst>
              <a:gd name="connsiteX0" fmla="*/ 548228 w 3824405"/>
              <a:gd name="connsiteY0" fmla="*/ 0 h 3683448"/>
              <a:gd name="connsiteX1" fmla="*/ 1109670 w 3824405"/>
              <a:gd name="connsiteY1" fmla="*/ 0 h 3683448"/>
              <a:gd name="connsiteX2" fmla="*/ 3824405 w 3824405"/>
              <a:gd name="connsiteY2" fmla="*/ 2165534 h 3683448"/>
              <a:gd name="connsiteX3" fmla="*/ 0 w 3824405"/>
              <a:gd name="connsiteY3" fmla="*/ 3683448 h 3683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4405" h="3683448">
                <a:moveTo>
                  <a:pt x="548228" y="0"/>
                </a:moveTo>
                <a:lnTo>
                  <a:pt x="1109670" y="0"/>
                </a:lnTo>
                <a:lnTo>
                  <a:pt x="3824405" y="2165534"/>
                </a:lnTo>
                <a:lnTo>
                  <a:pt x="0" y="3683448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B12A366-0967-4D2B-A9DA-C396D2F0B46F}"/>
              </a:ext>
            </a:extLst>
          </p:cNvPr>
          <p:cNvSpPr/>
          <p:nvPr userDrawn="1"/>
        </p:nvSpPr>
        <p:spPr>
          <a:xfrm>
            <a:off x="2946400" y="3789680"/>
            <a:ext cx="3885594" cy="2642590"/>
          </a:xfrm>
          <a:custGeom>
            <a:avLst/>
            <a:gdLst>
              <a:gd name="connsiteX0" fmla="*/ 2468880 w 3911600"/>
              <a:gd name="connsiteY0" fmla="*/ 1422400 h 2905760"/>
              <a:gd name="connsiteX1" fmla="*/ 3911600 w 3911600"/>
              <a:gd name="connsiteY1" fmla="*/ 0 h 2905760"/>
              <a:gd name="connsiteX2" fmla="*/ 0 w 3911600"/>
              <a:gd name="connsiteY2" fmla="*/ 751840 h 2905760"/>
              <a:gd name="connsiteX3" fmla="*/ 3789680 w 3911600"/>
              <a:gd name="connsiteY3" fmla="*/ 2905760 h 2905760"/>
              <a:gd name="connsiteX4" fmla="*/ 2468880 w 3911600"/>
              <a:gd name="connsiteY4" fmla="*/ 1422400 h 290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1600" h="2905760">
                <a:moveTo>
                  <a:pt x="2468880" y="1422400"/>
                </a:moveTo>
                <a:lnTo>
                  <a:pt x="3911600" y="0"/>
                </a:lnTo>
                <a:lnTo>
                  <a:pt x="0" y="751840"/>
                </a:lnTo>
                <a:lnTo>
                  <a:pt x="3789680" y="2905760"/>
                </a:lnTo>
                <a:lnTo>
                  <a:pt x="2468880" y="1422400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814AED6-F053-40CC-A006-49E4230BA109}"/>
              </a:ext>
            </a:extLst>
          </p:cNvPr>
          <p:cNvSpPr/>
          <p:nvPr userDrawn="1"/>
        </p:nvSpPr>
        <p:spPr>
          <a:xfrm>
            <a:off x="506410" y="4577994"/>
            <a:ext cx="2083139" cy="1862886"/>
          </a:xfrm>
          <a:custGeom>
            <a:avLst/>
            <a:gdLst>
              <a:gd name="connsiteX0" fmla="*/ 416571 w 2083139"/>
              <a:gd name="connsiteY0" fmla="*/ 0 h 1862886"/>
              <a:gd name="connsiteX1" fmla="*/ 2083139 w 2083139"/>
              <a:gd name="connsiteY1" fmla="*/ 1666568 h 1862886"/>
              <a:gd name="connsiteX2" fmla="*/ 2074535 w 2083139"/>
              <a:gd name="connsiteY2" fmla="*/ 1836965 h 1862886"/>
              <a:gd name="connsiteX3" fmla="*/ 2070579 w 2083139"/>
              <a:gd name="connsiteY3" fmla="*/ 1862886 h 1862886"/>
              <a:gd name="connsiteX4" fmla="*/ 0 w 2083139"/>
              <a:gd name="connsiteY4" fmla="*/ 1862886 h 1862886"/>
              <a:gd name="connsiteX5" fmla="*/ 0 w 2083139"/>
              <a:gd name="connsiteY5" fmla="*/ 54609 h 1862886"/>
              <a:gd name="connsiteX6" fmla="*/ 80699 w 2083139"/>
              <a:gd name="connsiteY6" fmla="*/ 33859 h 1862886"/>
              <a:gd name="connsiteX7" fmla="*/ 416571 w 2083139"/>
              <a:gd name="connsiteY7" fmla="*/ 0 h 186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3139" h="1862886">
                <a:moveTo>
                  <a:pt x="416571" y="0"/>
                </a:moveTo>
                <a:cubicBezTo>
                  <a:pt x="1336991" y="0"/>
                  <a:pt x="2083139" y="746148"/>
                  <a:pt x="2083139" y="1666568"/>
                </a:cubicBezTo>
                <a:cubicBezTo>
                  <a:pt x="2083139" y="1724094"/>
                  <a:pt x="2080224" y="1780940"/>
                  <a:pt x="2074535" y="1836965"/>
                </a:cubicBezTo>
                <a:lnTo>
                  <a:pt x="2070579" y="1862886"/>
                </a:lnTo>
                <a:lnTo>
                  <a:pt x="0" y="1862886"/>
                </a:lnTo>
                <a:lnTo>
                  <a:pt x="0" y="54609"/>
                </a:lnTo>
                <a:lnTo>
                  <a:pt x="80699" y="33859"/>
                </a:lnTo>
                <a:cubicBezTo>
                  <a:pt x="189189" y="11659"/>
                  <a:pt x="301519" y="0"/>
                  <a:pt x="416571" y="0"/>
                </a:cubicBez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7421282-D173-4495-9C29-55A9A6E583B4}"/>
              </a:ext>
            </a:extLst>
          </p:cNvPr>
          <p:cNvSpPr/>
          <p:nvPr userDrawn="1"/>
        </p:nvSpPr>
        <p:spPr>
          <a:xfrm>
            <a:off x="9106800" y="2968152"/>
            <a:ext cx="2634699" cy="3509044"/>
          </a:xfrm>
          <a:custGeom>
            <a:avLst/>
            <a:gdLst>
              <a:gd name="connsiteX0" fmla="*/ 1876000 w 2634699"/>
              <a:gd name="connsiteY0" fmla="*/ 0 h 3509044"/>
              <a:gd name="connsiteX1" fmla="*/ 2634699 w 2634699"/>
              <a:gd name="connsiteY1" fmla="*/ 460062 h 3509044"/>
              <a:gd name="connsiteX2" fmla="*/ 2634699 w 2634699"/>
              <a:gd name="connsiteY2" fmla="*/ 3509044 h 3509044"/>
              <a:gd name="connsiteX3" fmla="*/ 684855 w 2634699"/>
              <a:gd name="connsiteY3" fmla="*/ 3509044 h 3509044"/>
              <a:gd name="connsiteX4" fmla="*/ 0 w 2634699"/>
              <a:gd name="connsiteY4" fmla="*/ 3093761 h 3509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34699" h="3509044">
                <a:moveTo>
                  <a:pt x="1876000" y="0"/>
                </a:moveTo>
                <a:lnTo>
                  <a:pt x="2634699" y="460062"/>
                </a:lnTo>
                <a:lnTo>
                  <a:pt x="2634699" y="3509044"/>
                </a:lnTo>
                <a:lnTo>
                  <a:pt x="684855" y="3509044"/>
                </a:lnTo>
                <a:lnTo>
                  <a:pt x="0" y="3093761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F42AA9-F68F-4A4C-BC54-787B639F52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502" y="1818627"/>
            <a:ext cx="11105966" cy="421839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215147" y="425730"/>
            <a:ext cx="11526353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00" y="525896"/>
            <a:ext cx="9706223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EAE8375E-F904-4852-ACD4-561152F68D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12B9698-7BD4-499B-9647-31AD876D39F4}"/>
              </a:ext>
            </a:extLst>
          </p:cNvPr>
          <p:cNvSpPr/>
          <p:nvPr userDrawn="1"/>
        </p:nvSpPr>
        <p:spPr>
          <a:xfrm>
            <a:off x="227167" y="425731"/>
            <a:ext cx="207963" cy="1225761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4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218" y="525896"/>
            <a:ext cx="6164826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EAE8375E-F904-4852-ACD4-561152F68D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6CEE7A2-D472-4261-AD3F-5E091A0A5939}"/>
              </a:ext>
            </a:extLst>
          </p:cNvPr>
          <p:cNvSpPr/>
          <p:nvPr userDrawn="1"/>
        </p:nvSpPr>
        <p:spPr>
          <a:xfrm>
            <a:off x="182444" y="1019527"/>
            <a:ext cx="3693451" cy="501749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AF6B2F-5B0E-485C-982A-CC9964E105F0}"/>
              </a:ext>
            </a:extLst>
          </p:cNvPr>
          <p:cNvSpPr/>
          <p:nvPr userDrawn="1"/>
        </p:nvSpPr>
        <p:spPr>
          <a:xfrm>
            <a:off x="182445" y="1013137"/>
            <a:ext cx="207963" cy="5023887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47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215147" y="425730"/>
            <a:ext cx="11526353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00" y="494989"/>
            <a:ext cx="11291000" cy="503391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accent6">
                    <a:lumMod val="7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Subtitle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F42AA9-F68F-4A4C-BC54-787B639F52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502" y="1818627"/>
            <a:ext cx="11105966" cy="4110566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2305652A-F1F1-4C35-8D20-1D5CD8AC0D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0500" y="998380"/>
            <a:ext cx="11291000" cy="652797"/>
          </a:xfrm>
        </p:spPr>
        <p:txBody>
          <a:bodyPr anchor="b">
            <a:normAutofit/>
          </a:bodyPr>
          <a:lstStyle>
            <a:lvl1pPr marL="0" indent="0">
              <a:buNone/>
              <a:defRPr sz="40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C40F7DAF-055A-4A19-B428-A4F5B9FB84D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20B463B-D832-440B-B4EB-2F1D1C5B6E52}"/>
              </a:ext>
            </a:extLst>
          </p:cNvPr>
          <p:cNvSpPr/>
          <p:nvPr userDrawn="1"/>
        </p:nvSpPr>
        <p:spPr>
          <a:xfrm>
            <a:off x="227167" y="425731"/>
            <a:ext cx="207963" cy="1225761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28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C40F7DAF-055A-4A19-B428-A4F5B9FB84D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635736" y="6158630"/>
            <a:ext cx="6029419" cy="365125"/>
          </a:xfrm>
        </p:spPr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384301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pattFill prst="dotGrid">
          <a:fgClr>
            <a:schemeClr val="bg1">
              <a:lumMod val="85000"/>
            </a:schemeClr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-190919" y="229412"/>
            <a:ext cx="11932419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425B4D2A-8272-495A-983C-B5B5DD89B2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73020"/>
            <a:ext cx="9706223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DB4BBBE-44AD-4745-9EF3-A7DF47FB950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3296508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-190919" y="229412"/>
            <a:ext cx="4153319" cy="6443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425B4D2A-8272-495A-983C-B5B5DD89B2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4129" y="325120"/>
            <a:ext cx="3618271" cy="548640"/>
          </a:xfrm>
        </p:spPr>
        <p:txBody>
          <a:bodyPr anchor="ctr">
            <a:normAutofit/>
          </a:bodyPr>
          <a:lstStyle>
            <a:lvl1pPr marL="0" indent="0">
              <a:buNone/>
              <a:defRPr sz="2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DB4BBBE-44AD-4745-9EF3-A7DF47FB950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E5E650-5F09-4201-B4AF-D281A65A07DE}"/>
              </a:ext>
            </a:extLst>
          </p:cNvPr>
          <p:cNvSpPr/>
          <p:nvPr userDrawn="1"/>
        </p:nvSpPr>
        <p:spPr>
          <a:xfrm>
            <a:off x="36532" y="229412"/>
            <a:ext cx="165397" cy="644348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61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789F15-CA8A-4876-B1BE-CF7790D5C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3248" y="365125"/>
            <a:ext cx="86005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E2F22-7A12-4DFD-9A45-83326B399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53246" y="1825625"/>
            <a:ext cx="86005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0AB6F-DC0F-4AEB-A92D-798C113631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0452" y="6158630"/>
            <a:ext cx="538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06EAB740-9D63-418F-B9A8-7544901653F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36208-A3D4-4D89-A4DC-2C61BA1030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975336" y="6158630"/>
            <a:ext cx="60294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68693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9" r:id="rId3"/>
    <p:sldLayoutId id="2147483658" r:id="rId4"/>
    <p:sldLayoutId id="2147483661" r:id="rId5"/>
    <p:sldLayoutId id="2147483656" r:id="rId6"/>
    <p:sldLayoutId id="2147483660" r:id="rId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7.wdp"/><Relationship Id="rId5" Type="http://schemas.openxmlformats.org/officeDocument/2006/relationships/image" Target="../media/image19.png"/><Relationship Id="rId4" Type="http://schemas.openxmlformats.org/officeDocument/2006/relationships/image" Target="../media/image18.svg"/><Relationship Id="rId9" Type="http://schemas.openxmlformats.org/officeDocument/2006/relationships/image" Target="../media/image2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7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D8124-63BE-4B95-BA4D-D2AA19D5F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76" y="974264"/>
            <a:ext cx="10279464" cy="2002674"/>
          </a:xfrm>
        </p:spPr>
        <p:txBody>
          <a:bodyPr/>
          <a:lstStyle/>
          <a:p>
            <a:r>
              <a:rPr lang="en-US" dirty="0"/>
              <a:t>System Analysis and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5210D-615F-471B-BCFF-33EA95EC8E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76" y="3262661"/>
            <a:ext cx="9211826" cy="123680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Assignment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Online Affordable Delivery Platform (Mobile Application)</a:t>
            </a:r>
          </a:p>
        </p:txBody>
      </p:sp>
      <p:sp>
        <p:nvSpPr>
          <p:cNvPr id="9" name="Footer Placeholder 17">
            <a:extLst>
              <a:ext uri="{FF2B5EF4-FFF2-40B4-BE49-F238E27FC236}">
                <a16:creationId xmlns:a16="http://schemas.microsoft.com/office/drawing/2014/main" id="{1AB5CB32-2569-4914-BDFA-AAA986744749}"/>
              </a:ext>
            </a:extLst>
          </p:cNvPr>
          <p:cNvSpPr txBox="1">
            <a:spLocks/>
          </p:cNvSpPr>
          <p:nvPr/>
        </p:nvSpPr>
        <p:spPr>
          <a:xfrm>
            <a:off x="5686536" y="6158630"/>
            <a:ext cx="60294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lang="en-US"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03394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975336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1537206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260">
        <p159:morph option="byObject"/>
      </p:transition>
    </mc:Choice>
    <mc:Fallback xmlns="">
      <p:transition advClick="0" advTm="260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Completed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2428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UI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101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8EEB1F-322C-42A7-887C-417C8F55E495}"/>
              </a:ext>
            </a:extLst>
          </p:cNvPr>
          <p:cNvSpPr txBox="1"/>
          <p:nvPr/>
        </p:nvSpPr>
        <p:spPr>
          <a:xfrm>
            <a:off x="1034676" y="2212132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533257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243527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Thank you for paying attention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1757680" y="3327400"/>
            <a:ext cx="867664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0878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54551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Copyright Notice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690880" y="1876267"/>
            <a:ext cx="10810240" cy="348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© 2020 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Xuanao Zhao, Ryan Cheah, Yong Liang Poo, </a:t>
            </a:r>
            <a:r>
              <a:rPr lang="en-US" dirty="0" err="1">
                <a:latin typeface="Roboto Light" panose="02000000000000000000" pitchFamily="2" charset="0"/>
                <a:ea typeface="Roboto Light" panose="02000000000000000000" pitchFamily="2" charset="0"/>
              </a:rPr>
              <a:t>Tiew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 Shou Cheng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The contents of this presentation is owned by the following people: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Xuanao Zhao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Ryan Cheah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Yong Liang Poo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Tiew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 Shou Cheng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The above-mentioned contents only includes the theme (Master slides), the System Design (Slide 25 to 45) and the UI Layout (Slide 49 to 99) and color choices.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The above-mentioned contents does not include the Font used, the Material Icons and anything else not being noted in the previous statement.</a:t>
            </a:r>
          </a:p>
        </p:txBody>
      </p:sp>
    </p:spTree>
    <p:extLst>
      <p:ext uri="{BB962C8B-B14F-4D97-AF65-F5344CB8AC3E}">
        <p14:creationId xmlns:p14="http://schemas.microsoft.com/office/powerpoint/2010/main" val="29042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54551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License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690880" y="2284472"/>
            <a:ext cx="10810240" cy="2781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The permission is hereby granted, free of charge, to any person of the design of the theme (Master Slides), the UI Layout (Slide 49 to 99) and/or System Design (Slide 25 to 45) without restriction, including without limitation the rights to use, copy, modify, merge, publish, distribute, sublicense, and/or sell the above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-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mentioned components, and to permit person to whom the above-mentioned is furnished to do so, subjected to 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no</a:t>
            </a:r>
            <a:r>
              <a:rPr lang="zh-CN" alt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-US" altLang="zh-CN" dirty="0">
                <a:latin typeface="Roboto Light" panose="02000000000000000000" pitchFamily="2" charset="0"/>
                <a:ea typeface="Roboto Light" panose="02000000000000000000" pitchFamily="2" charset="0"/>
              </a:rPr>
              <a:t>conditions.</a:t>
            </a:r>
          </a:p>
        </p:txBody>
      </p:sp>
    </p:spTree>
    <p:extLst>
      <p:ext uri="{BB962C8B-B14F-4D97-AF65-F5344CB8AC3E}">
        <p14:creationId xmlns:p14="http://schemas.microsoft.com/office/powerpoint/2010/main" val="248935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975336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498104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224163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5922878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4505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2415749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9566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2415749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2790376" y="3857075"/>
            <a:ext cx="532406" cy="532406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7993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5288888" y="3137994"/>
            <a:ext cx="1614223" cy="21817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856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16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3336816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728463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4095644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456854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835717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5240845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5A00E147-ADBA-4DD1-BCFE-CEB82E135B47}"/>
              </a:ext>
            </a:extLst>
          </p:cNvPr>
          <p:cNvCxnSpPr>
            <a:cxnSpLocks/>
          </p:cNvCxnSpPr>
          <p:nvPr/>
        </p:nvCxnSpPr>
        <p:spPr>
          <a:xfrm>
            <a:off x="7494270" y="33342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8B8B7B15-CA3A-4D9F-892D-ECC0724EDAAA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</p:spTree>
    <p:extLst>
      <p:ext uri="{BB962C8B-B14F-4D97-AF65-F5344CB8AC3E}">
        <p14:creationId xmlns:p14="http://schemas.microsoft.com/office/powerpoint/2010/main" val="3938969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Tm="260">
        <p159:morph option="byObject"/>
      </p:transition>
    </mc:Choice>
    <mc:Fallback xmlns="">
      <p:transition advTm="26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17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2891187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282834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3650015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011225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390088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4795216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C8A9017-9821-4305-8406-25AD82E10C99}"/>
              </a:ext>
            </a:extLst>
          </p:cNvPr>
          <p:cNvCxnSpPr>
            <a:cxnSpLocks/>
          </p:cNvCxnSpPr>
          <p:nvPr/>
        </p:nvCxnSpPr>
        <p:spPr>
          <a:xfrm>
            <a:off x="7494270" y="37830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B0DD89A-9126-4979-9CB6-B326F6905822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</p:spTree>
    <p:extLst>
      <p:ext uri="{BB962C8B-B14F-4D97-AF65-F5344CB8AC3E}">
        <p14:creationId xmlns:p14="http://schemas.microsoft.com/office/powerpoint/2010/main" val="1319448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D31564-13CA-4013-AC67-DA980B00A27D}"/>
              </a:ext>
            </a:extLst>
          </p:cNvPr>
          <p:cNvSpPr/>
          <p:nvPr/>
        </p:nvSpPr>
        <p:spPr>
          <a:xfrm>
            <a:off x="5926427" y="4394869"/>
            <a:ext cx="1643605" cy="3029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sz="140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18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2891187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282834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3650015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011225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390088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4795216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C8A9017-9821-4305-8406-25AD82E10C99}"/>
              </a:ext>
            </a:extLst>
          </p:cNvPr>
          <p:cNvCxnSpPr>
            <a:cxnSpLocks/>
          </p:cNvCxnSpPr>
          <p:nvPr/>
        </p:nvCxnSpPr>
        <p:spPr>
          <a:xfrm>
            <a:off x="7494270" y="37830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6FC5EC8-B547-4A94-ABA4-211BCE92F803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  <p:grpSp>
        <p:nvGrpSpPr>
          <p:cNvPr id="82" name="Graphic 36">
            <a:extLst>
              <a:ext uri="{FF2B5EF4-FFF2-40B4-BE49-F238E27FC236}">
                <a16:creationId xmlns:a16="http://schemas.microsoft.com/office/drawing/2014/main" id="{1056F189-21E2-47D3-B3D0-A477D5ED995E}"/>
              </a:ext>
            </a:extLst>
          </p:cNvPr>
          <p:cNvGrpSpPr/>
          <p:nvPr/>
        </p:nvGrpSpPr>
        <p:grpSpPr>
          <a:xfrm>
            <a:off x="1939996" y="2549992"/>
            <a:ext cx="372139" cy="372212"/>
            <a:chOff x="5981700" y="3314700"/>
            <a:chExt cx="714226" cy="714226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95F823F-04D5-45F6-9AFC-936264C1E1C7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CDB7263-4012-489A-AFF0-2400B852C354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72381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19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3286549" y="2802194"/>
            <a:ext cx="1844827" cy="2323262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2416076" y="3556721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2" name="Graphic 46">
            <a:extLst>
              <a:ext uri="{FF2B5EF4-FFF2-40B4-BE49-F238E27FC236}">
                <a16:creationId xmlns:a16="http://schemas.microsoft.com/office/drawing/2014/main" id="{95F63168-2AD6-4DF3-82C8-12D9DAE54402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1844826" cy="1844826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904870E-27ED-4E7D-8DD1-C474F33BA2AE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F6F634-CCF5-4834-AAA2-4DB1101B34D7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9397EFF-6D58-418E-9A4F-6438A574F664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100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7 L 0.09596 -0.0472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92" y="-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EC4EBF-CCF5-4604-8988-C3A3EA0410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Assignment Information</a:t>
            </a:r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D235D8-693A-4DA9-A746-9CE7857164AB}"/>
              </a:ext>
            </a:extLst>
          </p:cNvPr>
          <p:cNvGrpSpPr/>
          <p:nvPr/>
        </p:nvGrpSpPr>
        <p:grpSpPr>
          <a:xfrm>
            <a:off x="4975336" y="2042002"/>
            <a:ext cx="5418086" cy="1080217"/>
            <a:chOff x="4655574" y="1862858"/>
            <a:chExt cx="6268065" cy="108021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752CDB3-EAB0-4A1A-91F4-DBBC3445CDE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Subject Name/Code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7A74537-BA61-4B43-ABCD-C7B5DB64C998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System Analysis and Design</a:t>
              </a:r>
            </a:p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DIT2143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20C4C2A-F676-480A-8BEA-B4CD893000FC}"/>
              </a:ext>
            </a:extLst>
          </p:cNvPr>
          <p:cNvGrpSpPr/>
          <p:nvPr/>
        </p:nvGrpSpPr>
        <p:grpSpPr>
          <a:xfrm>
            <a:off x="4975336" y="3260907"/>
            <a:ext cx="5418086" cy="803218"/>
            <a:chOff x="4655574" y="1862858"/>
            <a:chExt cx="6268065" cy="80321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373F06C-D5A3-4819-A66E-86DC7AF77F93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Lecturer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4E1E144-160D-4F2E-95A3-6300C4288DE0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Ms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Kumatha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Velli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Muruyandy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3A8359A-176E-485E-920E-484CD7EE57D9}"/>
              </a:ext>
            </a:extLst>
          </p:cNvPr>
          <p:cNvGrpSpPr/>
          <p:nvPr/>
        </p:nvGrpSpPr>
        <p:grpSpPr>
          <a:xfrm>
            <a:off x="4975336" y="4181928"/>
            <a:ext cx="5418086" cy="803218"/>
            <a:chOff x="4655574" y="1862858"/>
            <a:chExt cx="6268065" cy="80321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C9EF398-AA87-4C7E-8E02-63034380F283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Programme / Intake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A20CB35-52A0-4690-B603-A274C0BBD65E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Diploma In Information Technology (March - 2020)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600299A-ACFF-498A-A071-5F5CB5EE7153}"/>
              </a:ext>
            </a:extLst>
          </p:cNvPr>
          <p:cNvSpPr txBox="1"/>
          <p:nvPr/>
        </p:nvSpPr>
        <p:spPr>
          <a:xfrm>
            <a:off x="1697179" y="2042002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Xuanao Zhao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20023404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5E918-8AE1-4F46-8A6A-4A2EFDEF7CAB}"/>
              </a:ext>
            </a:extLst>
          </p:cNvPr>
          <p:cNvSpPr txBox="1"/>
          <p:nvPr/>
        </p:nvSpPr>
        <p:spPr>
          <a:xfrm>
            <a:off x="1697180" y="3129192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Poo Yong Liang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20034864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954ECF-9939-4463-8FDF-D1942F53A04E}"/>
              </a:ext>
            </a:extLst>
          </p:cNvPr>
          <p:cNvSpPr txBox="1"/>
          <p:nvPr/>
        </p:nvSpPr>
        <p:spPr>
          <a:xfrm>
            <a:off x="1697179" y="4214659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Ryan Cheah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20018222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1BEB4D-9CCB-47C6-B020-8F257CA61755}"/>
              </a:ext>
            </a:extLst>
          </p:cNvPr>
          <p:cNvSpPr txBox="1"/>
          <p:nvPr/>
        </p:nvSpPr>
        <p:spPr>
          <a:xfrm>
            <a:off x="1697179" y="5300127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Tiew Shou Cheng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20038550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026" name="Picture 2" descr="Google material product icons">
            <a:extLst>
              <a:ext uri="{FF2B5EF4-FFF2-40B4-BE49-F238E27FC236}">
                <a16:creationId xmlns:a16="http://schemas.microsoft.com/office/drawing/2014/main" id="{4F3371E1-52AC-4FF5-AC35-BCF8810FC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2042002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Google material product icons">
            <a:extLst>
              <a:ext uri="{FF2B5EF4-FFF2-40B4-BE49-F238E27FC236}">
                <a16:creationId xmlns:a16="http://schemas.microsoft.com/office/drawing/2014/main" id="{501FF0E9-FD86-4B94-B109-2B8E671AF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3129192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Google material product icons">
            <a:extLst>
              <a:ext uri="{FF2B5EF4-FFF2-40B4-BE49-F238E27FC236}">
                <a16:creationId xmlns:a16="http://schemas.microsoft.com/office/drawing/2014/main" id="{9C509C70-95B4-497D-801B-29754010C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4214659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Google material product icons">
            <a:extLst>
              <a:ext uri="{FF2B5EF4-FFF2-40B4-BE49-F238E27FC236}">
                <a16:creationId xmlns:a16="http://schemas.microsoft.com/office/drawing/2014/main" id="{CF8A0873-7D3B-4E49-AB15-3FD598498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5300127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936AB41-FABC-4374-8345-9C1208385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</a:t>
            </a:fld>
            <a:endParaRPr lang="en-US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DD08745E-ABE4-475F-924D-7423B59D4C8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7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20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7658035" y="2802194"/>
            <a:ext cx="1844827" cy="2323262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7957496" y="3232828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46">
            <a:extLst>
              <a:ext uri="{FF2B5EF4-FFF2-40B4-BE49-F238E27FC236}">
                <a16:creationId xmlns:a16="http://schemas.microsoft.com/office/drawing/2014/main" id="{36721E82-2D72-4588-8DDB-318E6A127EA8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1844826" cy="184482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F404DE5-7A7C-479E-973E-D68AEC1316A0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EAF2BF-B3C3-4500-A9DC-63CEF43C650E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DD20381-55B6-4D15-8075-B50EE3201CD4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1091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8867095" y="3569333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36">
            <a:extLst>
              <a:ext uri="{FF2B5EF4-FFF2-40B4-BE49-F238E27FC236}">
                <a16:creationId xmlns:a16="http://schemas.microsoft.com/office/drawing/2014/main" id="{55124513-D5EC-4A8D-B79C-3BD3F8BFB7D3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714226" cy="71422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8B2A2B6-B22B-4B63-B9A4-2E4FEFFC6939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BE12C0C-276E-4005-94F8-588F1126E78B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005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1438129" y="1847444"/>
            <a:ext cx="1913183" cy="2518078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1FCE0-0C8A-41CE-A886-EE65A4D785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8796780" y="1978303"/>
            <a:ext cx="2207975" cy="2387219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5398789" y="2076110"/>
            <a:ext cx="1614223" cy="21817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0039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Technical Summary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97E36C-8DBF-4C02-A7FD-D4EC892C3745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2B3F92-63E5-4C85-B83E-5568937BC545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Account System &amp; User Registration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F79C55B-7FFB-496C-B783-95CAF54BA8E2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Every user should have an account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61B8D18-837D-48C0-882D-E2664F4D5CB1}"/>
              </a:ext>
            </a:extLst>
          </p:cNvPr>
          <p:cNvGrpSpPr/>
          <p:nvPr/>
        </p:nvGrpSpPr>
        <p:grpSpPr>
          <a:xfrm>
            <a:off x="2215482" y="3514051"/>
            <a:ext cx="6268065" cy="769442"/>
            <a:chOff x="4655574" y="1862858"/>
            <a:chExt cx="6268065" cy="7694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3CF2210-F846-4721-A5C2-23A17613F66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&amp; Manage Delivery Requests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845D3F3-EED7-4C27-8FC8-84079687B376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Post, Edit, Remove by Sender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D5E5A5B-3957-4C3A-9775-BBD9EFF314D5}"/>
              </a:ext>
            </a:extLst>
          </p:cNvPr>
          <p:cNvGrpSpPr/>
          <p:nvPr/>
        </p:nvGrpSpPr>
        <p:grpSpPr>
          <a:xfrm>
            <a:off x="2215482" y="4776948"/>
            <a:ext cx="6268065" cy="769442"/>
            <a:chOff x="4655574" y="1862858"/>
            <a:chExt cx="6268065" cy="76944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0FD7C02-A15E-458C-B807-2D3F200DD2F9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Accept &amp; Manage Accepted Delivery Requests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101F794-4516-4C36-AAF5-5CA940CEDC68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Accept, Complete, Cancel a request by Rider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aphic 5">
            <a:extLst>
              <a:ext uri="{FF2B5EF4-FFF2-40B4-BE49-F238E27FC236}">
                <a16:creationId xmlns:a16="http://schemas.microsoft.com/office/drawing/2014/main" id="{575CBD8B-D278-432D-A97D-1EE620D1829D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5981699" y="3314699"/>
            <a:chExt cx="1304003" cy="130400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D411638-2189-4F3D-9151-99A116919C14}"/>
                </a:ext>
              </a:extLst>
            </p:cNvPr>
            <p:cNvSpPr/>
            <p:nvPr/>
          </p:nvSpPr>
          <p:spPr>
            <a:xfrm>
              <a:off x="5981699" y="3314699"/>
              <a:ext cx="1304003" cy="1304003"/>
            </a:xfrm>
            <a:custGeom>
              <a:avLst/>
              <a:gdLst>
                <a:gd name="connsiteX0" fmla="*/ 0 w 1304003"/>
                <a:gd name="connsiteY0" fmla="*/ 0 h 1304003"/>
                <a:gd name="connsiteX1" fmla="*/ 1304003 w 1304003"/>
                <a:gd name="connsiteY1" fmla="*/ 0 h 1304003"/>
                <a:gd name="connsiteX2" fmla="*/ 1304003 w 1304003"/>
                <a:gd name="connsiteY2" fmla="*/ 1304003 h 1304003"/>
                <a:gd name="connsiteX3" fmla="*/ 0 w 1304003"/>
                <a:gd name="connsiteY3" fmla="*/ 1304003 h 130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4003" h="1304003">
                  <a:moveTo>
                    <a:pt x="0" y="0"/>
                  </a:moveTo>
                  <a:lnTo>
                    <a:pt x="1304003" y="0"/>
                  </a:lnTo>
                  <a:lnTo>
                    <a:pt x="1304003" y="1304003"/>
                  </a:lnTo>
                  <a:lnTo>
                    <a:pt x="0" y="1304003"/>
                  </a:lnTo>
                  <a:close/>
                </a:path>
              </a:pathLst>
            </a:custGeom>
            <a:no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FAB0122-B0C0-4FFC-AE08-CDD317EDF4E6}"/>
                </a:ext>
              </a:extLst>
            </p:cNvPr>
            <p:cNvSpPr/>
            <p:nvPr/>
          </p:nvSpPr>
          <p:spPr>
            <a:xfrm>
              <a:off x="6036032" y="3532032"/>
              <a:ext cx="1195336" cy="869335"/>
            </a:xfrm>
            <a:custGeom>
              <a:avLst/>
              <a:gdLst>
                <a:gd name="connsiteX0" fmla="*/ 760668 w 1195336"/>
                <a:gd name="connsiteY0" fmla="*/ 434668 h 869335"/>
                <a:gd name="connsiteX1" fmla="*/ 978002 w 1195336"/>
                <a:gd name="connsiteY1" fmla="*/ 217334 h 869335"/>
                <a:gd name="connsiteX2" fmla="*/ 760668 w 1195336"/>
                <a:gd name="connsiteY2" fmla="*/ 0 h 869335"/>
                <a:gd name="connsiteX3" fmla="*/ 543335 w 1195336"/>
                <a:gd name="connsiteY3" fmla="*/ 217334 h 869335"/>
                <a:gd name="connsiteX4" fmla="*/ 760668 w 1195336"/>
                <a:gd name="connsiteY4" fmla="*/ 434668 h 869335"/>
                <a:gd name="connsiteX5" fmla="*/ 271667 w 1195336"/>
                <a:gd name="connsiteY5" fmla="*/ 326001 h 869335"/>
                <a:gd name="connsiteX6" fmla="*/ 271667 w 1195336"/>
                <a:gd name="connsiteY6" fmla="*/ 163000 h 869335"/>
                <a:gd name="connsiteX7" fmla="*/ 163000 w 1195336"/>
                <a:gd name="connsiteY7" fmla="*/ 163000 h 869335"/>
                <a:gd name="connsiteX8" fmla="*/ 163000 w 1195336"/>
                <a:gd name="connsiteY8" fmla="*/ 326001 h 869335"/>
                <a:gd name="connsiteX9" fmla="*/ 0 w 1195336"/>
                <a:gd name="connsiteY9" fmla="*/ 326001 h 869335"/>
                <a:gd name="connsiteX10" fmla="*/ 0 w 1195336"/>
                <a:gd name="connsiteY10" fmla="*/ 434668 h 869335"/>
                <a:gd name="connsiteX11" fmla="*/ 163000 w 1195336"/>
                <a:gd name="connsiteY11" fmla="*/ 434668 h 869335"/>
                <a:gd name="connsiteX12" fmla="*/ 163000 w 1195336"/>
                <a:gd name="connsiteY12" fmla="*/ 597668 h 869335"/>
                <a:gd name="connsiteX13" fmla="*/ 271667 w 1195336"/>
                <a:gd name="connsiteY13" fmla="*/ 597668 h 869335"/>
                <a:gd name="connsiteX14" fmla="*/ 271667 w 1195336"/>
                <a:gd name="connsiteY14" fmla="*/ 434668 h 869335"/>
                <a:gd name="connsiteX15" fmla="*/ 434668 w 1195336"/>
                <a:gd name="connsiteY15" fmla="*/ 434668 h 869335"/>
                <a:gd name="connsiteX16" fmla="*/ 434668 w 1195336"/>
                <a:gd name="connsiteY16" fmla="*/ 326001 h 869335"/>
                <a:gd name="connsiteX17" fmla="*/ 271667 w 1195336"/>
                <a:gd name="connsiteY17" fmla="*/ 326001 h 869335"/>
                <a:gd name="connsiteX18" fmla="*/ 760668 w 1195336"/>
                <a:gd name="connsiteY18" fmla="*/ 543335 h 869335"/>
                <a:gd name="connsiteX19" fmla="*/ 326001 w 1195336"/>
                <a:gd name="connsiteY19" fmla="*/ 760668 h 869335"/>
                <a:gd name="connsiteX20" fmla="*/ 326001 w 1195336"/>
                <a:gd name="connsiteY20" fmla="*/ 869335 h 869335"/>
                <a:gd name="connsiteX21" fmla="*/ 1195336 w 1195336"/>
                <a:gd name="connsiteY21" fmla="*/ 869335 h 869335"/>
                <a:gd name="connsiteX22" fmla="*/ 1195336 w 1195336"/>
                <a:gd name="connsiteY22" fmla="*/ 760668 h 869335"/>
                <a:gd name="connsiteX23" fmla="*/ 760668 w 1195336"/>
                <a:gd name="connsiteY23" fmla="*/ 543335 h 86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5336" h="869335">
                  <a:moveTo>
                    <a:pt x="760668" y="434668"/>
                  </a:moveTo>
                  <a:cubicBezTo>
                    <a:pt x="880745" y="434668"/>
                    <a:pt x="978002" y="337411"/>
                    <a:pt x="978002" y="217334"/>
                  </a:cubicBezTo>
                  <a:cubicBezTo>
                    <a:pt x="978002" y="97257"/>
                    <a:pt x="880745" y="0"/>
                    <a:pt x="760668" y="0"/>
                  </a:cubicBezTo>
                  <a:cubicBezTo>
                    <a:pt x="640592" y="0"/>
                    <a:pt x="543335" y="97257"/>
                    <a:pt x="543335" y="217334"/>
                  </a:cubicBezTo>
                  <a:cubicBezTo>
                    <a:pt x="543335" y="337411"/>
                    <a:pt x="640592" y="434668"/>
                    <a:pt x="760668" y="434668"/>
                  </a:cubicBezTo>
                  <a:close/>
                  <a:moveTo>
                    <a:pt x="271667" y="326001"/>
                  </a:moveTo>
                  <a:lnTo>
                    <a:pt x="271667" y="163000"/>
                  </a:lnTo>
                  <a:lnTo>
                    <a:pt x="163000" y="163000"/>
                  </a:lnTo>
                  <a:lnTo>
                    <a:pt x="163000" y="326001"/>
                  </a:lnTo>
                  <a:lnTo>
                    <a:pt x="0" y="326001"/>
                  </a:lnTo>
                  <a:lnTo>
                    <a:pt x="0" y="434668"/>
                  </a:lnTo>
                  <a:lnTo>
                    <a:pt x="163000" y="434668"/>
                  </a:lnTo>
                  <a:lnTo>
                    <a:pt x="163000" y="597668"/>
                  </a:lnTo>
                  <a:lnTo>
                    <a:pt x="271667" y="597668"/>
                  </a:lnTo>
                  <a:lnTo>
                    <a:pt x="271667" y="434668"/>
                  </a:lnTo>
                  <a:lnTo>
                    <a:pt x="434668" y="434668"/>
                  </a:lnTo>
                  <a:lnTo>
                    <a:pt x="434668" y="326001"/>
                  </a:lnTo>
                  <a:lnTo>
                    <a:pt x="271667" y="326001"/>
                  </a:lnTo>
                  <a:close/>
                  <a:moveTo>
                    <a:pt x="760668" y="543335"/>
                  </a:moveTo>
                  <a:cubicBezTo>
                    <a:pt x="615598" y="543335"/>
                    <a:pt x="326001" y="616141"/>
                    <a:pt x="326001" y="760668"/>
                  </a:cubicBezTo>
                  <a:lnTo>
                    <a:pt x="326001" y="869335"/>
                  </a:lnTo>
                  <a:lnTo>
                    <a:pt x="1195336" y="869335"/>
                  </a:lnTo>
                  <a:lnTo>
                    <a:pt x="1195336" y="760668"/>
                  </a:lnTo>
                  <a:cubicBezTo>
                    <a:pt x="1195336" y="616141"/>
                    <a:pt x="905739" y="543335"/>
                    <a:pt x="760668" y="54333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4DB051-51E6-41F4-96FF-E9293B2DD280}"/>
              </a:ext>
            </a:extLst>
          </p:cNvPr>
          <p:cNvGrpSpPr/>
          <p:nvPr/>
        </p:nvGrpSpPr>
        <p:grpSpPr>
          <a:xfrm>
            <a:off x="1339952" y="3584002"/>
            <a:ext cx="766608" cy="766608"/>
            <a:chOff x="1339952" y="3584002"/>
            <a:chExt cx="766608" cy="766608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1861FA3-F4A4-48F9-B308-CB61D4E70A8D}"/>
                </a:ext>
              </a:extLst>
            </p:cNvPr>
            <p:cNvSpPr/>
            <p:nvPr/>
          </p:nvSpPr>
          <p:spPr>
            <a:xfrm>
              <a:off x="1339952" y="3584002"/>
              <a:ext cx="766608" cy="766608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DE70320-87B5-4ABE-92DD-2B3E6D697BFF}"/>
                </a:ext>
              </a:extLst>
            </p:cNvPr>
            <p:cNvSpPr/>
            <p:nvPr/>
          </p:nvSpPr>
          <p:spPr>
            <a:xfrm>
              <a:off x="1750192" y="3985024"/>
              <a:ext cx="324426" cy="324426"/>
            </a:xfrm>
            <a:custGeom>
              <a:avLst/>
              <a:gdLst>
                <a:gd name="connsiteX0" fmla="*/ 133350 w 133350"/>
                <a:gd name="connsiteY0" fmla="*/ 76200 h 133350"/>
                <a:gd name="connsiteX1" fmla="*/ 76200 w 133350"/>
                <a:gd name="connsiteY1" fmla="*/ 76200 h 133350"/>
                <a:gd name="connsiteX2" fmla="*/ 76200 w 133350"/>
                <a:gd name="connsiteY2" fmla="*/ 133350 h 133350"/>
                <a:gd name="connsiteX3" fmla="*/ 57150 w 133350"/>
                <a:gd name="connsiteY3" fmla="*/ 133350 h 133350"/>
                <a:gd name="connsiteX4" fmla="*/ 57150 w 133350"/>
                <a:gd name="connsiteY4" fmla="*/ 76200 h 133350"/>
                <a:gd name="connsiteX5" fmla="*/ 0 w 133350"/>
                <a:gd name="connsiteY5" fmla="*/ 76200 h 133350"/>
                <a:gd name="connsiteX6" fmla="*/ 0 w 133350"/>
                <a:gd name="connsiteY6" fmla="*/ 57150 h 133350"/>
                <a:gd name="connsiteX7" fmla="*/ 57150 w 133350"/>
                <a:gd name="connsiteY7" fmla="*/ 57150 h 133350"/>
                <a:gd name="connsiteX8" fmla="*/ 57150 w 133350"/>
                <a:gd name="connsiteY8" fmla="*/ 0 h 133350"/>
                <a:gd name="connsiteX9" fmla="*/ 76200 w 133350"/>
                <a:gd name="connsiteY9" fmla="*/ 0 h 133350"/>
                <a:gd name="connsiteX10" fmla="*/ 76200 w 133350"/>
                <a:gd name="connsiteY10" fmla="*/ 57150 h 133350"/>
                <a:gd name="connsiteX11" fmla="*/ 133350 w 133350"/>
                <a:gd name="connsiteY11" fmla="*/ 57150 h 133350"/>
                <a:gd name="connsiteX12" fmla="*/ 133350 w 133350"/>
                <a:gd name="connsiteY12" fmla="*/ 7620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50" h="133350">
                  <a:moveTo>
                    <a:pt x="133350" y="76200"/>
                  </a:moveTo>
                  <a:lnTo>
                    <a:pt x="76200" y="76200"/>
                  </a:lnTo>
                  <a:lnTo>
                    <a:pt x="76200" y="133350"/>
                  </a:lnTo>
                  <a:lnTo>
                    <a:pt x="57150" y="133350"/>
                  </a:lnTo>
                  <a:lnTo>
                    <a:pt x="57150" y="76200"/>
                  </a:lnTo>
                  <a:lnTo>
                    <a:pt x="0" y="76200"/>
                  </a:lnTo>
                  <a:lnTo>
                    <a:pt x="0" y="57150"/>
                  </a:lnTo>
                  <a:lnTo>
                    <a:pt x="57150" y="57150"/>
                  </a:lnTo>
                  <a:lnTo>
                    <a:pt x="57150" y="0"/>
                  </a:lnTo>
                  <a:lnTo>
                    <a:pt x="76200" y="0"/>
                  </a:lnTo>
                  <a:lnTo>
                    <a:pt x="76200" y="57150"/>
                  </a:lnTo>
                  <a:lnTo>
                    <a:pt x="133350" y="57150"/>
                  </a:lnTo>
                  <a:lnTo>
                    <a:pt x="133350" y="7620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A1261C1-AA7A-4AAB-B7C7-ABAD8026688E}"/>
                </a:ext>
              </a:extLst>
            </p:cNvPr>
            <p:cNvSpPr/>
            <p:nvPr/>
          </p:nvSpPr>
          <p:spPr>
            <a:xfrm rot="5400000">
              <a:off x="1403836" y="3647886"/>
              <a:ext cx="638840" cy="638840"/>
            </a:xfrm>
            <a:custGeom>
              <a:avLst/>
              <a:gdLst>
                <a:gd name="connsiteX0" fmla="*/ 0 w 638840"/>
                <a:gd name="connsiteY0" fmla="*/ 319739 h 638840"/>
                <a:gd name="connsiteX1" fmla="*/ 319420 w 638840"/>
                <a:gd name="connsiteY1" fmla="*/ 0 h 638840"/>
                <a:gd name="connsiteX2" fmla="*/ 443714 w 638840"/>
                <a:gd name="connsiteY2" fmla="*/ 25119 h 638840"/>
                <a:gd name="connsiteX3" fmla="*/ 446978 w 638840"/>
                <a:gd name="connsiteY3" fmla="*/ 26892 h 638840"/>
                <a:gd name="connsiteX4" fmla="*/ 446978 w 638840"/>
                <a:gd name="connsiteY4" fmla="*/ 93826 h 638840"/>
                <a:gd name="connsiteX5" fmla="*/ 437097 w 638840"/>
                <a:gd name="connsiteY5" fmla="*/ 93826 h 638840"/>
                <a:gd name="connsiteX6" fmla="*/ 418910 w 638840"/>
                <a:gd name="connsiteY6" fmla="*/ 83957 h 638840"/>
                <a:gd name="connsiteX7" fmla="*/ 319420 w 638840"/>
                <a:gd name="connsiteY7" fmla="*/ 63884 h 638840"/>
                <a:gd name="connsiteX8" fmla="*/ 63884 w 638840"/>
                <a:gd name="connsiteY8" fmla="*/ 319420 h 638840"/>
                <a:gd name="connsiteX9" fmla="*/ 319420 w 638840"/>
                <a:gd name="connsiteY9" fmla="*/ 574956 h 638840"/>
                <a:gd name="connsiteX10" fmla="*/ 574956 w 638840"/>
                <a:gd name="connsiteY10" fmla="*/ 319420 h 638840"/>
                <a:gd name="connsiteX11" fmla="*/ 554883 w 638840"/>
                <a:gd name="connsiteY11" fmla="*/ 219930 h 638840"/>
                <a:gd name="connsiteX12" fmla="*/ 534032 w 638840"/>
                <a:gd name="connsiteY12" fmla="*/ 181504 h 638840"/>
                <a:gd name="connsiteX13" fmla="*/ 534032 w 638840"/>
                <a:gd name="connsiteY13" fmla="*/ 180880 h 638840"/>
                <a:gd name="connsiteX14" fmla="*/ 605926 w 638840"/>
                <a:gd name="connsiteY14" fmla="*/ 180880 h 638840"/>
                <a:gd name="connsiteX15" fmla="*/ 613726 w 638840"/>
                <a:gd name="connsiteY15" fmla="*/ 195260 h 638840"/>
                <a:gd name="connsiteX16" fmla="*/ 638840 w 638840"/>
                <a:gd name="connsiteY16" fmla="*/ 319739 h 638840"/>
                <a:gd name="connsiteX17" fmla="*/ 319420 w 638840"/>
                <a:gd name="connsiteY17" fmla="*/ 638840 h 638840"/>
                <a:gd name="connsiteX18" fmla="*/ 0 w 638840"/>
                <a:gd name="connsiteY18" fmla="*/ 319739 h 63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8840" h="638840">
                  <a:moveTo>
                    <a:pt x="0" y="319739"/>
                  </a:moveTo>
                  <a:cubicBezTo>
                    <a:pt x="0" y="143100"/>
                    <a:pt x="143100" y="0"/>
                    <a:pt x="319420" y="0"/>
                  </a:cubicBezTo>
                  <a:cubicBezTo>
                    <a:pt x="363500" y="0"/>
                    <a:pt x="405504" y="8944"/>
                    <a:pt x="443714" y="25119"/>
                  </a:cubicBezTo>
                  <a:lnTo>
                    <a:pt x="446978" y="26892"/>
                  </a:lnTo>
                  <a:lnTo>
                    <a:pt x="446978" y="93826"/>
                  </a:lnTo>
                  <a:lnTo>
                    <a:pt x="437097" y="93826"/>
                  </a:lnTo>
                  <a:lnTo>
                    <a:pt x="418910" y="83957"/>
                  </a:lnTo>
                  <a:cubicBezTo>
                    <a:pt x="388335" y="71031"/>
                    <a:pt x="354716" y="63884"/>
                    <a:pt x="319420" y="63884"/>
                  </a:cubicBezTo>
                  <a:cubicBezTo>
                    <a:pt x="178236" y="63884"/>
                    <a:pt x="63884" y="178236"/>
                    <a:pt x="63884" y="319420"/>
                  </a:cubicBezTo>
                  <a:cubicBezTo>
                    <a:pt x="63884" y="460604"/>
                    <a:pt x="178236" y="574956"/>
                    <a:pt x="319420" y="574956"/>
                  </a:cubicBezTo>
                  <a:cubicBezTo>
                    <a:pt x="460604" y="574956"/>
                    <a:pt x="574956" y="460604"/>
                    <a:pt x="574956" y="319420"/>
                  </a:cubicBezTo>
                  <a:cubicBezTo>
                    <a:pt x="574956" y="284124"/>
                    <a:pt x="567809" y="250505"/>
                    <a:pt x="554883" y="219930"/>
                  </a:cubicBezTo>
                  <a:lnTo>
                    <a:pt x="534032" y="181504"/>
                  </a:lnTo>
                  <a:lnTo>
                    <a:pt x="534032" y="180880"/>
                  </a:lnTo>
                  <a:lnTo>
                    <a:pt x="605926" y="180880"/>
                  </a:lnTo>
                  <a:lnTo>
                    <a:pt x="613726" y="195260"/>
                  </a:lnTo>
                  <a:cubicBezTo>
                    <a:pt x="629896" y="233516"/>
                    <a:pt x="638840" y="275579"/>
                    <a:pt x="638840" y="319739"/>
                  </a:cubicBezTo>
                  <a:cubicBezTo>
                    <a:pt x="638840" y="496059"/>
                    <a:pt x="495740" y="638840"/>
                    <a:pt x="319420" y="638840"/>
                  </a:cubicBezTo>
                  <a:cubicBezTo>
                    <a:pt x="143100" y="638840"/>
                    <a:pt x="0" y="496059"/>
                    <a:pt x="0" y="31973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7FE1E0A-D50B-498E-ACE4-6ACD12297255}"/>
                </a:ext>
              </a:extLst>
            </p:cNvPr>
            <p:cNvSpPr/>
            <p:nvPr/>
          </p:nvSpPr>
          <p:spPr>
            <a:xfrm rot="5400000">
              <a:off x="1632921" y="3865989"/>
              <a:ext cx="287268" cy="170482"/>
            </a:xfrm>
            <a:custGeom>
              <a:avLst/>
              <a:gdLst>
                <a:gd name="connsiteX0" fmla="*/ 0 w 287268"/>
                <a:gd name="connsiteY0" fmla="*/ 170482 h 170482"/>
                <a:gd name="connsiteX1" fmla="*/ 0 w 287268"/>
                <a:gd name="connsiteY1" fmla="*/ 122569 h 170482"/>
                <a:gd name="connsiteX2" fmla="*/ 167696 w 287268"/>
                <a:gd name="connsiteY2" fmla="*/ 122569 h 170482"/>
                <a:gd name="connsiteX3" fmla="*/ 240420 w 287268"/>
                <a:gd name="connsiteY3" fmla="*/ 0 h 170482"/>
                <a:gd name="connsiteX4" fmla="*/ 287268 w 287268"/>
                <a:gd name="connsiteY4" fmla="*/ 0 h 170482"/>
                <a:gd name="connsiteX5" fmla="*/ 287268 w 287268"/>
                <a:gd name="connsiteY5" fmla="*/ 11123 h 170482"/>
                <a:gd name="connsiteX6" fmla="*/ 191652 w 287268"/>
                <a:gd name="connsiteY6" fmla="*/ 170482 h 170482"/>
                <a:gd name="connsiteX7" fmla="*/ 0 w 287268"/>
                <a:gd name="connsiteY7" fmla="*/ 170482 h 170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7268" h="170482">
                  <a:moveTo>
                    <a:pt x="0" y="170482"/>
                  </a:moveTo>
                  <a:lnTo>
                    <a:pt x="0" y="122569"/>
                  </a:lnTo>
                  <a:lnTo>
                    <a:pt x="167696" y="122569"/>
                  </a:lnTo>
                  <a:lnTo>
                    <a:pt x="240420" y="0"/>
                  </a:lnTo>
                  <a:lnTo>
                    <a:pt x="287268" y="0"/>
                  </a:lnTo>
                  <a:lnTo>
                    <a:pt x="287268" y="11123"/>
                  </a:lnTo>
                  <a:lnTo>
                    <a:pt x="191652" y="170482"/>
                  </a:lnTo>
                  <a:lnTo>
                    <a:pt x="0" y="17048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aphic 36">
            <a:extLst>
              <a:ext uri="{FF2B5EF4-FFF2-40B4-BE49-F238E27FC236}">
                <a16:creationId xmlns:a16="http://schemas.microsoft.com/office/drawing/2014/main" id="{AA5AFEBA-B426-47D0-9BE3-3799BA8E950C}"/>
              </a:ext>
            </a:extLst>
          </p:cNvPr>
          <p:cNvGrpSpPr/>
          <p:nvPr/>
        </p:nvGrpSpPr>
        <p:grpSpPr>
          <a:xfrm>
            <a:off x="1339952" y="4779782"/>
            <a:ext cx="766608" cy="766608"/>
            <a:chOff x="5981700" y="3314700"/>
            <a:chExt cx="714226" cy="714226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D0E3F76-546C-4501-8044-B67753CAAF1F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EE04FE0-693D-4C57-B0A3-8C28BAF5DD2C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313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4">
            <a:extLst>
              <a:ext uri="{FF2B5EF4-FFF2-40B4-BE49-F238E27FC236}">
                <a16:creationId xmlns:a16="http://schemas.microsoft.com/office/drawing/2014/main" id="{F3C8EC72-7E27-4613-A6E1-936921567FFC}"/>
              </a:ext>
            </a:extLst>
          </p:cNvPr>
          <p:cNvGrpSpPr/>
          <p:nvPr/>
        </p:nvGrpSpPr>
        <p:grpSpPr>
          <a:xfrm>
            <a:off x="1339952" y="4776948"/>
            <a:ext cx="766608" cy="766608"/>
            <a:chOff x="5981700" y="3314700"/>
            <a:chExt cx="1392494" cy="1392494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206108B-ADC8-4C35-9408-50A019D27753}"/>
                </a:ext>
              </a:extLst>
            </p:cNvPr>
            <p:cNvSpPr/>
            <p:nvPr/>
          </p:nvSpPr>
          <p:spPr>
            <a:xfrm>
              <a:off x="5981700" y="3314700"/>
              <a:ext cx="1392494" cy="1392494"/>
            </a:xfrm>
            <a:custGeom>
              <a:avLst/>
              <a:gdLst>
                <a:gd name="connsiteX0" fmla="*/ 0 w 1392494"/>
                <a:gd name="connsiteY0" fmla="*/ 0 h 1392494"/>
                <a:gd name="connsiteX1" fmla="*/ 1392494 w 1392494"/>
                <a:gd name="connsiteY1" fmla="*/ 0 h 1392494"/>
                <a:gd name="connsiteX2" fmla="*/ 1392494 w 1392494"/>
                <a:gd name="connsiteY2" fmla="*/ 1392494 h 1392494"/>
                <a:gd name="connsiteX3" fmla="*/ 0 w 1392494"/>
                <a:gd name="connsiteY3" fmla="*/ 1392494 h 139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494" h="1392494">
                  <a:moveTo>
                    <a:pt x="0" y="0"/>
                  </a:moveTo>
                  <a:lnTo>
                    <a:pt x="1392494" y="0"/>
                  </a:lnTo>
                  <a:lnTo>
                    <a:pt x="1392494" y="1392494"/>
                  </a:lnTo>
                  <a:lnTo>
                    <a:pt x="0" y="1392494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E18DA5-4D4F-4847-BF7D-DCEB29613848}"/>
                </a:ext>
              </a:extLst>
            </p:cNvPr>
            <p:cNvSpPr/>
            <p:nvPr/>
          </p:nvSpPr>
          <p:spPr>
            <a:xfrm>
              <a:off x="6155761" y="3488761"/>
              <a:ext cx="1044370" cy="1044370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aphic 8">
            <a:extLst>
              <a:ext uri="{FF2B5EF4-FFF2-40B4-BE49-F238E27FC236}">
                <a16:creationId xmlns:a16="http://schemas.microsoft.com/office/drawing/2014/main" id="{C85F13D5-82CC-40BE-92FC-0478415E6448}"/>
              </a:ext>
            </a:extLst>
          </p:cNvPr>
          <p:cNvGrpSpPr/>
          <p:nvPr/>
        </p:nvGrpSpPr>
        <p:grpSpPr>
          <a:xfrm>
            <a:off x="1339952" y="3588891"/>
            <a:ext cx="766608" cy="766608"/>
            <a:chOff x="870450" y="2996571"/>
            <a:chExt cx="766608" cy="7666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BEE63E0-34D3-4455-B5D9-64F03DF8A7BD}"/>
                </a:ext>
              </a:extLst>
            </p:cNvPr>
            <p:cNvSpPr/>
            <p:nvPr/>
          </p:nvSpPr>
          <p:spPr>
            <a:xfrm>
              <a:off x="870450" y="2996571"/>
              <a:ext cx="766608" cy="766608"/>
            </a:xfrm>
            <a:custGeom>
              <a:avLst/>
              <a:gdLst>
                <a:gd name="connsiteX0" fmla="*/ 0 w 766608"/>
                <a:gd name="connsiteY0" fmla="*/ 0 h 766608"/>
                <a:gd name="connsiteX1" fmla="*/ 766608 w 766608"/>
                <a:gd name="connsiteY1" fmla="*/ 0 h 766608"/>
                <a:gd name="connsiteX2" fmla="*/ 766608 w 766608"/>
                <a:gd name="connsiteY2" fmla="*/ 766608 h 766608"/>
                <a:gd name="connsiteX3" fmla="*/ 0 w 766608"/>
                <a:gd name="connsiteY3" fmla="*/ 766608 h 76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6608" h="766608">
                  <a:moveTo>
                    <a:pt x="0" y="0"/>
                  </a:moveTo>
                  <a:lnTo>
                    <a:pt x="766608" y="0"/>
                  </a:lnTo>
                  <a:lnTo>
                    <a:pt x="766608" y="766608"/>
                  </a:lnTo>
                  <a:lnTo>
                    <a:pt x="0" y="766608"/>
                  </a:lnTo>
                  <a:close/>
                </a:path>
              </a:pathLst>
            </a:custGeom>
            <a:noFill/>
            <a:ln w="22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3CA8487-7F35-4737-A130-B30C423C756F}"/>
                </a:ext>
              </a:extLst>
            </p:cNvPr>
            <p:cNvSpPr/>
            <p:nvPr/>
          </p:nvSpPr>
          <p:spPr>
            <a:xfrm>
              <a:off x="1030160" y="3060455"/>
              <a:ext cx="447188" cy="638840"/>
            </a:xfrm>
            <a:custGeom>
              <a:avLst/>
              <a:gdLst>
                <a:gd name="connsiteX0" fmla="*/ 223594 w 447188"/>
                <a:gd name="connsiteY0" fmla="*/ 0 h 638840"/>
                <a:gd name="connsiteX1" fmla="*/ 0 w 447188"/>
                <a:gd name="connsiteY1" fmla="*/ 223594 h 638840"/>
                <a:gd name="connsiteX2" fmla="*/ 223594 w 447188"/>
                <a:gd name="connsiteY2" fmla="*/ 638840 h 638840"/>
                <a:gd name="connsiteX3" fmla="*/ 447188 w 447188"/>
                <a:gd name="connsiteY3" fmla="*/ 223594 h 638840"/>
                <a:gd name="connsiteX4" fmla="*/ 223594 w 447188"/>
                <a:gd name="connsiteY4" fmla="*/ 0 h 638840"/>
                <a:gd name="connsiteX5" fmla="*/ 223594 w 447188"/>
                <a:gd name="connsiteY5" fmla="*/ 303449 h 638840"/>
                <a:gd name="connsiteX6" fmla="*/ 143739 w 447188"/>
                <a:gd name="connsiteY6" fmla="*/ 223594 h 638840"/>
                <a:gd name="connsiteX7" fmla="*/ 223594 w 447188"/>
                <a:gd name="connsiteY7" fmla="*/ 143739 h 638840"/>
                <a:gd name="connsiteX8" fmla="*/ 303449 w 447188"/>
                <a:gd name="connsiteY8" fmla="*/ 223594 h 638840"/>
                <a:gd name="connsiteX9" fmla="*/ 223594 w 447188"/>
                <a:gd name="connsiteY9" fmla="*/ 303449 h 63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7188" h="638840">
                  <a:moveTo>
                    <a:pt x="223594" y="0"/>
                  </a:moveTo>
                  <a:cubicBezTo>
                    <a:pt x="99978" y="0"/>
                    <a:pt x="0" y="99978"/>
                    <a:pt x="0" y="223594"/>
                  </a:cubicBezTo>
                  <a:cubicBezTo>
                    <a:pt x="0" y="391290"/>
                    <a:pt x="223594" y="638840"/>
                    <a:pt x="223594" y="638840"/>
                  </a:cubicBezTo>
                  <a:cubicBezTo>
                    <a:pt x="223594" y="638840"/>
                    <a:pt x="447188" y="391290"/>
                    <a:pt x="447188" y="223594"/>
                  </a:cubicBezTo>
                  <a:cubicBezTo>
                    <a:pt x="447188" y="99978"/>
                    <a:pt x="347210" y="0"/>
                    <a:pt x="223594" y="0"/>
                  </a:cubicBezTo>
                  <a:close/>
                  <a:moveTo>
                    <a:pt x="223594" y="303449"/>
                  </a:moveTo>
                  <a:cubicBezTo>
                    <a:pt x="179514" y="303449"/>
                    <a:pt x="143739" y="267674"/>
                    <a:pt x="143739" y="223594"/>
                  </a:cubicBezTo>
                  <a:cubicBezTo>
                    <a:pt x="143739" y="179514"/>
                    <a:pt x="179514" y="143739"/>
                    <a:pt x="223594" y="143739"/>
                  </a:cubicBezTo>
                  <a:cubicBezTo>
                    <a:pt x="267674" y="143739"/>
                    <a:pt x="303449" y="179514"/>
                    <a:pt x="303449" y="223594"/>
                  </a:cubicBezTo>
                  <a:cubicBezTo>
                    <a:pt x="303449" y="267674"/>
                    <a:pt x="267674" y="303449"/>
                    <a:pt x="223594" y="30344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22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Other Requirements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8A5436A-24E6-4F14-B625-4C7A4BB6202D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94237EE-80FD-4D31-B451-52F2428DF1D4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Notification of Account Accept/Reject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1E28313-A686-4311-92B9-A604B1BA704C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Get a notification for account being accepted/Rejected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EC7F5EC-1F6D-4AC2-A09B-EA5741ABA855}"/>
              </a:ext>
            </a:extLst>
          </p:cNvPr>
          <p:cNvGrpSpPr/>
          <p:nvPr/>
        </p:nvGrpSpPr>
        <p:grpSpPr>
          <a:xfrm>
            <a:off x="2215481" y="3514051"/>
            <a:ext cx="7017009" cy="769442"/>
            <a:chOff x="4655573" y="1862858"/>
            <a:chExt cx="7017009" cy="76944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36E83ED-176C-441D-B3AD-066E1B786BD9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Map for Seller/Rider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8C6AB60-6030-465D-939B-D3193791E142}"/>
                </a:ext>
              </a:extLst>
            </p:cNvPr>
            <p:cNvSpPr txBox="1"/>
            <p:nvPr/>
          </p:nvSpPr>
          <p:spPr>
            <a:xfrm>
              <a:off x="4655573" y="2262968"/>
              <a:ext cx="701700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 can track the Rider; Rider can follow the GPS to destination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907500A-3605-444F-96D0-D57976650D8D}"/>
              </a:ext>
            </a:extLst>
          </p:cNvPr>
          <p:cNvGrpSpPr/>
          <p:nvPr/>
        </p:nvGrpSpPr>
        <p:grpSpPr>
          <a:xfrm>
            <a:off x="2215482" y="4776948"/>
            <a:ext cx="7528286" cy="769442"/>
            <a:chOff x="4655574" y="1862858"/>
            <a:chExt cx="7528286" cy="769442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80C5447-FB88-4836-8C80-85DDE9C81262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Messaging/Calling feature.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9F21A75-6DED-4D48-8ECF-CC01FF57A288}"/>
                </a:ext>
              </a:extLst>
            </p:cNvPr>
            <p:cNvSpPr txBox="1"/>
            <p:nvPr/>
          </p:nvSpPr>
          <p:spPr>
            <a:xfrm>
              <a:off x="4655574" y="2262968"/>
              <a:ext cx="75282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 and Sender can contact by messaging and calling feature provided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7" name="Graphic 5">
            <a:extLst>
              <a:ext uri="{FF2B5EF4-FFF2-40B4-BE49-F238E27FC236}">
                <a16:creationId xmlns:a16="http://schemas.microsoft.com/office/drawing/2014/main" id="{77C44810-F7AC-4496-A980-116708D23152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5981699" y="3314699"/>
            <a:chExt cx="1304003" cy="130400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48FE0DD-CCA5-4755-84EC-B86770BCE3DA}"/>
                </a:ext>
              </a:extLst>
            </p:cNvPr>
            <p:cNvSpPr/>
            <p:nvPr/>
          </p:nvSpPr>
          <p:spPr>
            <a:xfrm>
              <a:off x="5981699" y="3314699"/>
              <a:ext cx="1304003" cy="1304003"/>
            </a:xfrm>
            <a:custGeom>
              <a:avLst/>
              <a:gdLst>
                <a:gd name="connsiteX0" fmla="*/ 0 w 1304003"/>
                <a:gd name="connsiteY0" fmla="*/ 0 h 1304003"/>
                <a:gd name="connsiteX1" fmla="*/ 1304003 w 1304003"/>
                <a:gd name="connsiteY1" fmla="*/ 0 h 1304003"/>
                <a:gd name="connsiteX2" fmla="*/ 1304003 w 1304003"/>
                <a:gd name="connsiteY2" fmla="*/ 1304003 h 1304003"/>
                <a:gd name="connsiteX3" fmla="*/ 0 w 1304003"/>
                <a:gd name="connsiteY3" fmla="*/ 1304003 h 130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4003" h="1304003">
                  <a:moveTo>
                    <a:pt x="0" y="0"/>
                  </a:moveTo>
                  <a:lnTo>
                    <a:pt x="1304003" y="0"/>
                  </a:lnTo>
                  <a:lnTo>
                    <a:pt x="1304003" y="1304003"/>
                  </a:lnTo>
                  <a:lnTo>
                    <a:pt x="0" y="1304003"/>
                  </a:lnTo>
                  <a:close/>
                </a:path>
              </a:pathLst>
            </a:custGeom>
            <a:no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AD5B8D6-3ED3-4AF3-BF64-F27CAB9D53F4}"/>
                </a:ext>
              </a:extLst>
            </p:cNvPr>
            <p:cNvSpPr/>
            <p:nvPr/>
          </p:nvSpPr>
          <p:spPr>
            <a:xfrm>
              <a:off x="6036032" y="3532032"/>
              <a:ext cx="1195336" cy="869335"/>
            </a:xfrm>
            <a:custGeom>
              <a:avLst/>
              <a:gdLst>
                <a:gd name="connsiteX0" fmla="*/ 760668 w 1195336"/>
                <a:gd name="connsiteY0" fmla="*/ 434668 h 869335"/>
                <a:gd name="connsiteX1" fmla="*/ 978002 w 1195336"/>
                <a:gd name="connsiteY1" fmla="*/ 217334 h 869335"/>
                <a:gd name="connsiteX2" fmla="*/ 760668 w 1195336"/>
                <a:gd name="connsiteY2" fmla="*/ 0 h 869335"/>
                <a:gd name="connsiteX3" fmla="*/ 543335 w 1195336"/>
                <a:gd name="connsiteY3" fmla="*/ 217334 h 869335"/>
                <a:gd name="connsiteX4" fmla="*/ 760668 w 1195336"/>
                <a:gd name="connsiteY4" fmla="*/ 434668 h 869335"/>
                <a:gd name="connsiteX5" fmla="*/ 271667 w 1195336"/>
                <a:gd name="connsiteY5" fmla="*/ 326001 h 869335"/>
                <a:gd name="connsiteX6" fmla="*/ 271667 w 1195336"/>
                <a:gd name="connsiteY6" fmla="*/ 163000 h 869335"/>
                <a:gd name="connsiteX7" fmla="*/ 163000 w 1195336"/>
                <a:gd name="connsiteY7" fmla="*/ 163000 h 869335"/>
                <a:gd name="connsiteX8" fmla="*/ 163000 w 1195336"/>
                <a:gd name="connsiteY8" fmla="*/ 326001 h 869335"/>
                <a:gd name="connsiteX9" fmla="*/ 0 w 1195336"/>
                <a:gd name="connsiteY9" fmla="*/ 326001 h 869335"/>
                <a:gd name="connsiteX10" fmla="*/ 0 w 1195336"/>
                <a:gd name="connsiteY10" fmla="*/ 434668 h 869335"/>
                <a:gd name="connsiteX11" fmla="*/ 163000 w 1195336"/>
                <a:gd name="connsiteY11" fmla="*/ 434668 h 869335"/>
                <a:gd name="connsiteX12" fmla="*/ 163000 w 1195336"/>
                <a:gd name="connsiteY12" fmla="*/ 597668 h 869335"/>
                <a:gd name="connsiteX13" fmla="*/ 271667 w 1195336"/>
                <a:gd name="connsiteY13" fmla="*/ 597668 h 869335"/>
                <a:gd name="connsiteX14" fmla="*/ 271667 w 1195336"/>
                <a:gd name="connsiteY14" fmla="*/ 434668 h 869335"/>
                <a:gd name="connsiteX15" fmla="*/ 434668 w 1195336"/>
                <a:gd name="connsiteY15" fmla="*/ 434668 h 869335"/>
                <a:gd name="connsiteX16" fmla="*/ 434668 w 1195336"/>
                <a:gd name="connsiteY16" fmla="*/ 326001 h 869335"/>
                <a:gd name="connsiteX17" fmla="*/ 271667 w 1195336"/>
                <a:gd name="connsiteY17" fmla="*/ 326001 h 869335"/>
                <a:gd name="connsiteX18" fmla="*/ 760668 w 1195336"/>
                <a:gd name="connsiteY18" fmla="*/ 543335 h 869335"/>
                <a:gd name="connsiteX19" fmla="*/ 326001 w 1195336"/>
                <a:gd name="connsiteY19" fmla="*/ 760668 h 869335"/>
                <a:gd name="connsiteX20" fmla="*/ 326001 w 1195336"/>
                <a:gd name="connsiteY20" fmla="*/ 869335 h 869335"/>
                <a:gd name="connsiteX21" fmla="*/ 1195336 w 1195336"/>
                <a:gd name="connsiteY21" fmla="*/ 869335 h 869335"/>
                <a:gd name="connsiteX22" fmla="*/ 1195336 w 1195336"/>
                <a:gd name="connsiteY22" fmla="*/ 760668 h 869335"/>
                <a:gd name="connsiteX23" fmla="*/ 760668 w 1195336"/>
                <a:gd name="connsiteY23" fmla="*/ 543335 h 86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5336" h="869335">
                  <a:moveTo>
                    <a:pt x="760668" y="434668"/>
                  </a:moveTo>
                  <a:cubicBezTo>
                    <a:pt x="880745" y="434668"/>
                    <a:pt x="978002" y="337411"/>
                    <a:pt x="978002" y="217334"/>
                  </a:cubicBezTo>
                  <a:cubicBezTo>
                    <a:pt x="978002" y="97257"/>
                    <a:pt x="880745" y="0"/>
                    <a:pt x="760668" y="0"/>
                  </a:cubicBezTo>
                  <a:cubicBezTo>
                    <a:pt x="640592" y="0"/>
                    <a:pt x="543335" y="97257"/>
                    <a:pt x="543335" y="217334"/>
                  </a:cubicBezTo>
                  <a:cubicBezTo>
                    <a:pt x="543335" y="337411"/>
                    <a:pt x="640592" y="434668"/>
                    <a:pt x="760668" y="434668"/>
                  </a:cubicBezTo>
                  <a:close/>
                  <a:moveTo>
                    <a:pt x="271667" y="326001"/>
                  </a:moveTo>
                  <a:lnTo>
                    <a:pt x="271667" y="163000"/>
                  </a:lnTo>
                  <a:lnTo>
                    <a:pt x="163000" y="163000"/>
                  </a:lnTo>
                  <a:lnTo>
                    <a:pt x="163000" y="326001"/>
                  </a:lnTo>
                  <a:lnTo>
                    <a:pt x="0" y="326001"/>
                  </a:lnTo>
                  <a:lnTo>
                    <a:pt x="0" y="434668"/>
                  </a:lnTo>
                  <a:lnTo>
                    <a:pt x="163000" y="434668"/>
                  </a:lnTo>
                  <a:lnTo>
                    <a:pt x="163000" y="597668"/>
                  </a:lnTo>
                  <a:lnTo>
                    <a:pt x="271667" y="597668"/>
                  </a:lnTo>
                  <a:lnTo>
                    <a:pt x="271667" y="434668"/>
                  </a:lnTo>
                  <a:lnTo>
                    <a:pt x="434668" y="434668"/>
                  </a:lnTo>
                  <a:lnTo>
                    <a:pt x="434668" y="326001"/>
                  </a:lnTo>
                  <a:lnTo>
                    <a:pt x="271667" y="326001"/>
                  </a:lnTo>
                  <a:close/>
                  <a:moveTo>
                    <a:pt x="760668" y="543335"/>
                  </a:moveTo>
                  <a:cubicBezTo>
                    <a:pt x="615598" y="543335"/>
                    <a:pt x="326001" y="616141"/>
                    <a:pt x="326001" y="760668"/>
                  </a:cubicBezTo>
                  <a:lnTo>
                    <a:pt x="326001" y="869335"/>
                  </a:lnTo>
                  <a:lnTo>
                    <a:pt x="1195336" y="869335"/>
                  </a:lnTo>
                  <a:lnTo>
                    <a:pt x="1195336" y="760668"/>
                  </a:lnTo>
                  <a:cubicBezTo>
                    <a:pt x="1195336" y="616141"/>
                    <a:pt x="905739" y="543335"/>
                    <a:pt x="760668" y="54333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2292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112D0B8-C471-4723-A1D1-F7E360E12F9F}"/>
              </a:ext>
            </a:extLst>
          </p:cNvPr>
          <p:cNvGrpSpPr/>
          <p:nvPr/>
        </p:nvGrpSpPr>
        <p:grpSpPr>
          <a:xfrm>
            <a:off x="1339952" y="1794722"/>
            <a:ext cx="7143595" cy="784424"/>
            <a:chOff x="1339952" y="1794722"/>
            <a:chExt cx="7143595" cy="784424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8A5436A-24E6-4F14-B625-4C7A4BB6202D}"/>
                </a:ext>
              </a:extLst>
            </p:cNvPr>
            <p:cNvGrpSpPr/>
            <p:nvPr/>
          </p:nvGrpSpPr>
          <p:grpSpPr>
            <a:xfrm>
              <a:off x="2215482" y="1794722"/>
              <a:ext cx="6268065" cy="769442"/>
              <a:chOff x="4655574" y="1862858"/>
              <a:chExt cx="6268065" cy="769442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94237EE-80FD-4D31-B451-52F2428DF1D4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Interface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1E28313-A686-4311-92B9-A604B1BA704C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User interface designed to suite the situation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24" name="Graphic 2">
              <a:extLst>
                <a:ext uri="{FF2B5EF4-FFF2-40B4-BE49-F238E27FC236}">
                  <a16:creationId xmlns:a16="http://schemas.microsoft.com/office/drawing/2014/main" id="{A307EA35-81ED-4D6D-8A07-C6C6117B6A99}"/>
                </a:ext>
              </a:extLst>
            </p:cNvPr>
            <p:cNvGrpSpPr/>
            <p:nvPr/>
          </p:nvGrpSpPr>
          <p:grpSpPr>
            <a:xfrm>
              <a:off x="1339952" y="1812538"/>
              <a:ext cx="766608" cy="766608"/>
              <a:chOff x="3719358" y="2379713"/>
              <a:chExt cx="1835867" cy="1835867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FD4DB34-B804-4F0E-9585-5F77321FB0C2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0CE42405-E783-43F4-9FF8-66291CA130DF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291F3D2-0A93-4145-AED7-E242429E39F3}"/>
              </a:ext>
            </a:extLst>
          </p:cNvPr>
          <p:cNvGrpSpPr/>
          <p:nvPr/>
        </p:nvGrpSpPr>
        <p:grpSpPr>
          <a:xfrm>
            <a:off x="1339952" y="2926214"/>
            <a:ext cx="7892538" cy="1046441"/>
            <a:chOff x="1339952" y="2926214"/>
            <a:chExt cx="7892538" cy="1046441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EC7F5EC-1F6D-4AC2-A09B-EA5741ABA855}"/>
                </a:ext>
              </a:extLst>
            </p:cNvPr>
            <p:cNvGrpSpPr/>
            <p:nvPr/>
          </p:nvGrpSpPr>
          <p:grpSpPr>
            <a:xfrm>
              <a:off x="2215481" y="2926214"/>
              <a:ext cx="7017009" cy="1046441"/>
              <a:chOff x="4655573" y="1862858"/>
              <a:chExt cx="7017009" cy="1046441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936E83ED-176C-441D-B3AD-066E1B786BD9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Reliability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38C6AB60-6030-465D-939B-D3193791E142}"/>
                  </a:ext>
                </a:extLst>
              </p:cNvPr>
              <p:cNvSpPr txBox="1"/>
              <p:nvPr/>
            </p:nvSpPr>
            <p:spPr>
              <a:xfrm>
                <a:off x="4655573" y="2262968"/>
                <a:ext cx="7017009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Data should be synced to a backup server incase of the main server down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29" name="Graphic 2">
              <a:extLst>
                <a:ext uri="{FF2B5EF4-FFF2-40B4-BE49-F238E27FC236}">
                  <a16:creationId xmlns:a16="http://schemas.microsoft.com/office/drawing/2014/main" id="{DFCE7FF6-68D9-48BB-82FB-6E04562B70DB}"/>
                </a:ext>
              </a:extLst>
            </p:cNvPr>
            <p:cNvGrpSpPr/>
            <p:nvPr/>
          </p:nvGrpSpPr>
          <p:grpSpPr>
            <a:xfrm>
              <a:off x="1339952" y="3002242"/>
              <a:ext cx="766608" cy="766608"/>
              <a:chOff x="3719358" y="2379713"/>
              <a:chExt cx="1835867" cy="183586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8A07860-50EB-4C3D-8C80-E44C4DDE3702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6459873-8B31-4EB5-8C1E-6793AAAF8AF7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6DA4EB6-AC47-4AE8-89FC-C7224340DED9}"/>
              </a:ext>
            </a:extLst>
          </p:cNvPr>
          <p:cNvGrpSpPr/>
          <p:nvPr/>
        </p:nvGrpSpPr>
        <p:grpSpPr>
          <a:xfrm>
            <a:off x="1339952" y="4146289"/>
            <a:ext cx="8403816" cy="769442"/>
            <a:chOff x="1339952" y="4146289"/>
            <a:chExt cx="8403816" cy="769442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907500A-3605-444F-96D0-D57976650D8D}"/>
                </a:ext>
              </a:extLst>
            </p:cNvPr>
            <p:cNvGrpSpPr/>
            <p:nvPr/>
          </p:nvGrpSpPr>
          <p:grpSpPr>
            <a:xfrm>
              <a:off x="2215482" y="4146289"/>
              <a:ext cx="7528286" cy="769442"/>
              <a:chOff x="4655574" y="1862858"/>
              <a:chExt cx="7528286" cy="769442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C80C5447-FB88-4836-8C80-85DDE9C81262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Performance 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F9F21A75-6DED-4D48-8ECF-CC01FF57A288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75282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Requests Operations should at least be done within 10 seconds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4574161C-7FD1-4F2D-8EB3-FC9A82964D00}"/>
                </a:ext>
              </a:extLst>
            </p:cNvPr>
            <p:cNvGrpSpPr/>
            <p:nvPr/>
          </p:nvGrpSpPr>
          <p:grpSpPr>
            <a:xfrm>
              <a:off x="1339952" y="4149123"/>
              <a:ext cx="766608" cy="766608"/>
              <a:chOff x="3719358" y="2379713"/>
              <a:chExt cx="1835867" cy="1835867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2641FEB-F056-4D4C-B4D1-FD5873FD3E75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B935741-72A8-420F-91C2-44296E958725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48986C4-0CC4-49EF-BD22-B48ADBD73648}"/>
              </a:ext>
            </a:extLst>
          </p:cNvPr>
          <p:cNvGrpSpPr/>
          <p:nvPr/>
        </p:nvGrpSpPr>
        <p:grpSpPr>
          <a:xfrm>
            <a:off x="1339952" y="5245643"/>
            <a:ext cx="8403816" cy="769442"/>
            <a:chOff x="1339952" y="5245643"/>
            <a:chExt cx="8403816" cy="76944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FC9CCE6-6380-4966-A4E6-756CB99F9AF0}"/>
                </a:ext>
              </a:extLst>
            </p:cNvPr>
            <p:cNvGrpSpPr/>
            <p:nvPr/>
          </p:nvGrpSpPr>
          <p:grpSpPr>
            <a:xfrm>
              <a:off x="2215482" y="5245643"/>
              <a:ext cx="7528286" cy="769442"/>
              <a:chOff x="4655574" y="1862858"/>
              <a:chExt cx="7528286" cy="769442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3D31DC8A-554E-4B2D-85E8-21FBCEDFBA14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Security 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8902AC1-7466-4C03-82DD-421E9A02E163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75282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Password authentication will be required for using this system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50F7A212-D815-47A6-B0F1-33ED038FE9DB}"/>
                </a:ext>
              </a:extLst>
            </p:cNvPr>
            <p:cNvGrpSpPr/>
            <p:nvPr/>
          </p:nvGrpSpPr>
          <p:grpSpPr>
            <a:xfrm>
              <a:off x="1339952" y="5248477"/>
              <a:ext cx="766608" cy="766608"/>
              <a:chOff x="3719358" y="2379713"/>
              <a:chExt cx="1835867" cy="1835867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0973F3C-6005-4300-B809-4AFADD0C1708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1E3707D6-8118-4A1D-8B8D-4362C9B8E625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505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3D8439D-0588-4EE0-8971-6D1F7E11F046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78A3D9E-1E26-4150-9FC8-7BF38EAE18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A42BB1-8080-44BB-9DCE-BDD5CF4E75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8658B6A-B2E3-41C7-AD48-C14D6776DA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A0DF159-D849-48AD-A270-76F19FB15A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2E8A2FD2-226C-48E9-B5A6-D06CD27D5D67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932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BB2F620-E5D2-40CE-9686-2EC9AEE690AC}"/>
              </a:ext>
            </a:extLst>
          </p:cNvPr>
          <p:cNvGrpSpPr/>
          <p:nvPr/>
        </p:nvGrpSpPr>
        <p:grpSpPr>
          <a:xfrm>
            <a:off x="6038408" y="1900110"/>
            <a:ext cx="4966347" cy="4009587"/>
            <a:chOff x="6038408" y="1900110"/>
            <a:chExt cx="4966347" cy="400958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D19EB30-0829-41A4-9790-79ED08A5FACE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3FC3CF8-31B7-429B-8702-EB4E1B8CB13B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FF5F6879-A0E1-4A3E-A6B6-D138434CDE79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80AE922-121D-4B31-8E7C-5D769F0DC156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1034ABE6-D21E-4E75-96E3-CB9C714148B3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ECF96D84-2E4C-468C-B0E6-D250A7B8C484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F527952C-487B-4C69-B0DC-4DE878ADEA12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D8C12170-11DC-470F-A84D-2F76D62207A9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0A0BC42-99DA-4F08-9190-3CEEE18E02DF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E78A3D9E-1E26-4150-9FC8-7BF38EAE18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C4A42BB1-8080-44BB-9DCE-BDD5CF4E75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98658B6A-B2E3-41C7-AD48-C14D6776DAB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DA0DF159-D849-48AD-A270-76F19FB15A3A}"/>
                  </a:ext>
                </a:extLst>
              </p:cNvPr>
              <p:cNvCxnSpPr>
                <a:cxnSpLocks/>
                <a:endCxn id="43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E8A2FD2-226C-48E9-B5A6-D06CD27D5D6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8B97976-D957-4E6F-A689-74E82C2FE5D5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D60D8BB8-E85C-4F26-A34F-BA8C39A0FDD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C8643C01-B798-45CD-B8CA-A85688401669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37C2AD2A-CC96-4381-B6CE-A7E299DCA296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D245C52F-8B69-44D5-A91C-090E339A9116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CBA9B21-CDFA-4260-AF74-FB4530F723B5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B24A514D-CF57-4474-9A2B-B7512F2A17E3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2840EE0D-BA8C-41C6-86CF-63D8837CB8FE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E819282D-185A-4104-A1EE-97548503879D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18C8CA6-A02E-4FB9-9946-80746E2B7A51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98D120A4-1CA7-4905-8044-76538F4C022A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6F440420-7DCA-4A7F-AF14-CA03DFF31C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B0B9D0E0-BC57-4C25-9FE3-2EA9A003EA61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AB4880A1-C3BC-4729-8128-3503BFDC9B59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649004DE-2AE7-4A4F-943D-AB416373DA5A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949AE068-F0EC-48D9-BDD3-66A33FC40D2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70C3E4C-4FFF-489E-A904-DC349FCC5B54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D712977A-3677-44FD-9A22-DA219AD5B825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FF278489-0125-4F12-B4FC-F2E3FC021C35}"/>
                  </a:ext>
                </a:extLst>
              </p:cNvPr>
              <p:cNvCxnSpPr/>
              <p:nvPr/>
            </p:nvCxnSpPr>
            <p:spPr>
              <a:xfrm>
                <a:off x="6209797" y="506255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F2CD5C4F-0EEF-439B-836B-DB88A599FB00}"/>
                  </a:ext>
                </a:extLst>
              </p:cNvPr>
              <p:cNvSpPr txBox="1"/>
              <p:nvPr/>
            </p:nvSpPr>
            <p:spPr>
              <a:xfrm>
                <a:off x="6209797" y="4786362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5D540DD4-E3AD-4227-B97E-8868409005EA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8CCF67DD-C081-409A-86BB-24FE8F858446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399D8E4F-48EF-4585-B548-F7F2BB13E0D4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D93200B-3A6E-439A-98A4-A889E9E0E263}"/>
                </a:ext>
              </a:extLst>
            </p:cNvPr>
            <p:cNvCxnSpPr>
              <a:stCxn id="114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83AB3A7-935E-4845-8E5A-6F904E3BB087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DD9782DA-18D5-49B4-9F77-04E4C80FBA6E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51FB3966-83A3-4840-8B98-2C813E3D9F62}"/>
                </a:ext>
              </a:extLst>
            </p:cNvPr>
            <p:cNvCxnSpPr>
              <a:cxnSpLocks/>
              <a:stCxn id="147" idx="3"/>
              <a:endCxn id="126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40E8771-3C89-4691-B66A-D1D30AD37BCE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70B3AEB-1AAE-469C-9518-CB80E7D36830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10C9A9A-9FF5-4BD0-BD8E-599399673D79}"/>
                </a:ext>
              </a:extLst>
            </p:cNvPr>
            <p:cNvCxnSpPr>
              <a:cxnSpLocks/>
              <a:stCxn id="150" idx="1"/>
              <a:endCxn id="105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77B70CE-13DA-40F9-A8B1-CBB147AF46E0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EF31872-5663-4B65-ACC4-709134ECF9A0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1902DC59-4F24-47B0-AF47-0137AFFD1850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0F054DB7-2A86-4CF4-A759-BEF4DF399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9A3D6B55-20DB-42B1-8653-E2C6CCC9E6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AECCE2A-BF70-4BD4-9541-28A1E8302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35B94E9C-CAE9-488C-9D5E-D6F0C8B6C3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5A565D91-5B8F-4E24-9670-3811362B94B4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34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88DB9D1-5C9B-4F8C-90B7-B90A97994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200490"/>
              </p:ext>
            </p:extLst>
          </p:nvPr>
        </p:nvGraphicFramePr>
        <p:xfrm>
          <a:off x="5777113" y="1760192"/>
          <a:ext cx="4684834" cy="4408596"/>
        </p:xfrm>
        <a:graphic>
          <a:graphicData uri="http://schemas.openxmlformats.org/drawingml/2006/table">
            <a:tbl>
              <a:tblPr/>
              <a:tblGrid>
                <a:gridCol w="1030213">
                  <a:extLst>
                    <a:ext uri="{9D8B030D-6E8A-4147-A177-3AD203B41FA5}">
                      <a16:colId xmlns:a16="http://schemas.microsoft.com/office/drawing/2014/main" val="3144014544"/>
                    </a:ext>
                  </a:extLst>
                </a:gridCol>
                <a:gridCol w="1060292">
                  <a:extLst>
                    <a:ext uri="{9D8B030D-6E8A-4147-A177-3AD203B41FA5}">
                      <a16:colId xmlns:a16="http://schemas.microsoft.com/office/drawing/2014/main" val="1392614240"/>
                    </a:ext>
                  </a:extLst>
                </a:gridCol>
                <a:gridCol w="1165568">
                  <a:extLst>
                    <a:ext uri="{9D8B030D-6E8A-4147-A177-3AD203B41FA5}">
                      <a16:colId xmlns:a16="http://schemas.microsoft.com/office/drawing/2014/main" val="3518051515"/>
                    </a:ext>
                  </a:extLst>
                </a:gridCol>
                <a:gridCol w="1428761">
                  <a:extLst>
                    <a:ext uri="{9D8B030D-6E8A-4147-A177-3AD203B41FA5}">
                      <a16:colId xmlns:a16="http://schemas.microsoft.com/office/drawing/2014/main" val="744459118"/>
                    </a:ext>
                  </a:extLst>
                </a:gridCol>
              </a:tblGrid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Registration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369654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user wants to join the platform by creating a new user-account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456281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Select Create Account in Menu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365933"/>
                  </a:ext>
                </a:extLst>
              </a:tr>
              <a:tr h="43415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either create a sender-account/rider-account by entering their basic information and vehicle information if necessary.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352517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User, Admin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906004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Platform’s User management, User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219327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Make sure user is not repeating the registration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635677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user accounts must be saved in the database.</a:t>
                      </a:r>
                      <a:endParaRPr lang="en-US" sz="12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information must be validate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571858"/>
                  </a:ext>
                </a:extLst>
              </a:tr>
              <a:tr h="316639">
                <a:tc rowSpan="4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User (Actor 1)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Admin (Actor 2)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483385"/>
                  </a:ext>
                </a:extLst>
              </a:tr>
              <a:tr h="4341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enter basic information</a:t>
                      </a: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user information</a:t>
                      </a:r>
                      <a:endParaRPr lang="en-US" sz="12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Check if its rider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0329469"/>
                  </a:ext>
                </a:extLst>
              </a:tr>
              <a:tr h="55167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" indent="-1428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User enter vehicle information (only if rider)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7751144"/>
                  </a:ext>
                </a:extLst>
              </a:tr>
              <a:tr h="4341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3. Admin verifies vehicle information</a:t>
                      </a:r>
                      <a:endParaRPr lang="fr-FR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3.1 Updates database and save new account information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999770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1.1: User information not valid</a:t>
                      </a:r>
                      <a:endParaRPr lang="en-US" sz="1200" dirty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3: Admin reject user registration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912062"/>
                  </a:ext>
                </a:extLst>
              </a:tr>
            </a:tbl>
          </a:graphicData>
        </a:graphic>
      </p:graphicFrame>
      <p:grpSp>
        <p:nvGrpSpPr>
          <p:cNvPr id="118" name="Group 117">
            <a:extLst>
              <a:ext uri="{FF2B5EF4-FFF2-40B4-BE49-F238E27FC236}">
                <a16:creationId xmlns:a16="http://schemas.microsoft.com/office/drawing/2014/main" id="{259431C5-5867-4BB2-AE18-89B313C99121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E114F5D-6BAA-4F79-8140-96B581ED92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58068C5-7A3D-4F75-B509-F47F84AF43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68C9BCC-AD0C-43E8-9583-4996CC779F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6920689-CE44-4344-8653-81C658E64D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8" name="Isosceles Triangle 137">
              <a:extLst>
                <a:ext uri="{FF2B5EF4-FFF2-40B4-BE49-F238E27FC236}">
                  <a16:creationId xmlns:a16="http://schemas.microsoft.com/office/drawing/2014/main" id="{DD7C3E90-3A7D-4739-BA4A-3B7017CF9B19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762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close up of a map&#10;&#10;Description automatically generated">
            <a:extLst>
              <a:ext uri="{FF2B5EF4-FFF2-40B4-BE49-F238E27FC236}">
                <a16:creationId xmlns:a16="http://schemas.microsoft.com/office/drawing/2014/main" id="{F5E60DEF-F3A8-4186-A031-85895758C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51" y="1320694"/>
            <a:ext cx="5860074" cy="8476721"/>
          </a:xfrm>
          <a:prstGeom prst="rect">
            <a:avLst/>
          </a:prstGeom>
        </p:spPr>
      </p:pic>
      <p:grpSp>
        <p:nvGrpSpPr>
          <p:cNvPr id="175" name="Group 174">
            <a:extLst>
              <a:ext uri="{FF2B5EF4-FFF2-40B4-BE49-F238E27FC236}">
                <a16:creationId xmlns:a16="http://schemas.microsoft.com/office/drawing/2014/main" id="{6BB4CE50-BDF4-4AF1-80E2-610AAD45260F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44A1A76-E58A-45B8-A728-DBD6297532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66063E90-8A1D-49E3-AEC1-1FA25CC011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24CB9016-FF46-470C-9460-20DFF01994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2D54739-38A0-49B4-8F95-A953E18A03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0" name="Isosceles Triangle 179">
              <a:extLst>
                <a:ext uri="{FF2B5EF4-FFF2-40B4-BE49-F238E27FC236}">
                  <a16:creationId xmlns:a16="http://schemas.microsoft.com/office/drawing/2014/main" id="{E38199ED-D97E-491B-BD35-4835C2A3A848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882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579163-986A-417F-90ED-BED331F1BF75}"/>
              </a:ext>
            </a:extLst>
          </p:cNvPr>
          <p:cNvGrpSpPr/>
          <p:nvPr/>
        </p:nvGrpSpPr>
        <p:grpSpPr>
          <a:xfrm>
            <a:off x="734981" y="3303641"/>
            <a:ext cx="10532459" cy="967693"/>
            <a:chOff x="734981" y="3303641"/>
            <a:chExt cx="10532459" cy="967693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0310594-44B9-4BB3-A933-920019464570}"/>
                </a:ext>
              </a:extLst>
            </p:cNvPr>
            <p:cNvSpPr/>
            <p:nvPr/>
          </p:nvSpPr>
          <p:spPr>
            <a:xfrm>
              <a:off x="734981" y="3306296"/>
              <a:ext cx="10532459" cy="965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A9BCFA0-CCA2-4250-8C7B-ED6D075781DB}"/>
                </a:ext>
              </a:extLst>
            </p:cNvPr>
            <p:cNvSpPr txBox="1"/>
            <p:nvPr/>
          </p:nvSpPr>
          <p:spPr>
            <a:xfrm>
              <a:off x="1977687" y="3384852"/>
              <a:ext cx="7340108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Requirements &amp; Design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Functional/Non-Functional Requirements, Modeling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pic>
          <p:nvPicPr>
            <p:cNvPr id="16" name="Picture 2" descr="Technical Diagrams Stock Photos, Images &amp; Photography | Shutterstock">
              <a:extLst>
                <a:ext uri="{FF2B5EF4-FFF2-40B4-BE49-F238E27FC236}">
                  <a16:creationId xmlns:a16="http://schemas.microsoft.com/office/drawing/2014/main" id="{6B64E078-38FE-4BE5-9266-36DADFC4638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12" t="-250" r="17167" b="9489"/>
            <a:stretch/>
          </p:blipFill>
          <p:spPr bwMode="auto">
            <a:xfrm>
              <a:off x="734981" y="3303641"/>
              <a:ext cx="1015139" cy="9650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C8C6E5-A231-436A-B99F-3A22420A1E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In This Presentation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ECD5F2-0CBA-4B93-A83D-9E421438CB06}"/>
              </a:ext>
            </a:extLst>
          </p:cNvPr>
          <p:cNvGrpSpPr/>
          <p:nvPr/>
        </p:nvGrpSpPr>
        <p:grpSpPr>
          <a:xfrm>
            <a:off x="734981" y="2046458"/>
            <a:ext cx="10532459" cy="965038"/>
            <a:chOff x="734981" y="2376812"/>
            <a:chExt cx="5228939" cy="142059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AF27D8-9F3D-4DAB-8C4E-FCE7334EC585}"/>
                </a:ext>
              </a:extLst>
            </p:cNvPr>
            <p:cNvSpPr/>
            <p:nvPr/>
          </p:nvSpPr>
          <p:spPr>
            <a:xfrm>
              <a:off x="734981" y="2376812"/>
              <a:ext cx="5228939" cy="142059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6" name="Picture 2" descr="Background information">
              <a:extLst>
                <a:ext uri="{FF2B5EF4-FFF2-40B4-BE49-F238E27FC236}">
                  <a16:creationId xmlns:a16="http://schemas.microsoft.com/office/drawing/2014/main" id="{F766AD4B-9B43-4378-8F23-7A892CE2D2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944"/>
                      </a14:imgEffect>
                      <a14:imgEffect>
                        <a14:saturation sat="77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4981" y="2376812"/>
              <a:ext cx="490039" cy="1420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1759D40-30CA-4EE2-80FD-1029235EF82A}"/>
                </a:ext>
              </a:extLst>
            </p:cNvPr>
            <p:cNvSpPr txBox="1"/>
            <p:nvPr/>
          </p:nvSpPr>
          <p:spPr>
            <a:xfrm>
              <a:off x="1351934" y="2492452"/>
              <a:ext cx="3644066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Background Information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Introduction to the project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4197F31-7ABC-4B5A-9E9D-AB0B1E3C8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504EA94-ED2C-4700-A114-C469B0DFC84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FA46585-1F05-4FD6-ADEB-F29F371421C9}"/>
              </a:ext>
            </a:extLst>
          </p:cNvPr>
          <p:cNvGrpSpPr/>
          <p:nvPr/>
        </p:nvGrpSpPr>
        <p:grpSpPr>
          <a:xfrm>
            <a:off x="734981" y="4554589"/>
            <a:ext cx="10532459" cy="965039"/>
            <a:chOff x="734981" y="4150710"/>
            <a:chExt cx="10532459" cy="96503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9644BA8-48A2-4DE0-A87F-AA7624DD391D}"/>
                </a:ext>
              </a:extLst>
            </p:cNvPr>
            <p:cNvSpPr/>
            <p:nvPr/>
          </p:nvSpPr>
          <p:spPr>
            <a:xfrm>
              <a:off x="734981" y="4150711"/>
              <a:ext cx="10532459" cy="965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5E33C66-F860-4D85-96B8-CC34BFC4E5C4}"/>
                </a:ext>
              </a:extLst>
            </p:cNvPr>
            <p:cNvSpPr txBox="1"/>
            <p:nvPr/>
          </p:nvSpPr>
          <p:spPr>
            <a:xfrm>
              <a:off x="1977687" y="4229267"/>
              <a:ext cx="7340108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UI Design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UI</a:t>
              </a:r>
              <a:r>
                <a:rPr lang="en-US" sz="20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Concept and Demos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pic>
          <p:nvPicPr>
            <p:cNvPr id="12" name="Picture 8" descr="Moonlight N' Stuff - UX &amp; UI App Design Services">
              <a:extLst>
                <a:ext uri="{FF2B5EF4-FFF2-40B4-BE49-F238E27FC236}">
                  <a16:creationId xmlns:a16="http://schemas.microsoft.com/office/drawing/2014/main" id="{0BD6868A-F2F3-4A78-BC8B-1BB9548EB82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1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93" t="1320" r="8041" b="-1320"/>
            <a:stretch/>
          </p:blipFill>
          <p:spPr bwMode="auto">
            <a:xfrm>
              <a:off x="734982" y="4150710"/>
              <a:ext cx="1015138" cy="96503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</p:pic>
      </p:grpSp>
    </p:spTree>
    <p:extLst>
      <p:ext uri="{BB962C8B-B14F-4D97-AF65-F5344CB8AC3E}">
        <p14:creationId xmlns:p14="http://schemas.microsoft.com/office/powerpoint/2010/main" val="20795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close up of a map&#10;&#10;Description automatically generated">
            <a:extLst>
              <a:ext uri="{FF2B5EF4-FFF2-40B4-BE49-F238E27FC236}">
                <a16:creationId xmlns:a16="http://schemas.microsoft.com/office/drawing/2014/main" id="{F5E60DEF-F3A8-4186-A031-85895758C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51" y="-2387352"/>
            <a:ext cx="5860074" cy="8476721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F781202A-B608-46B5-B88F-2E8BC7B7AC26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FB5CDE0-DDA4-42D7-922F-00FECA4876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BF5291-9495-47B5-8C42-E3F670255A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338040C-4D30-4E07-A4C6-9FC515127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0E1E62F-6DE4-4660-B47A-FE4D61CBF0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D3BA153-AF1A-421F-A09D-11163D5C0344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0708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5CB0D0-2040-4FDB-9CFD-27EA563D4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625290"/>
              </p:ext>
            </p:extLst>
          </p:nvPr>
        </p:nvGraphicFramePr>
        <p:xfrm>
          <a:off x="5621864" y="1891430"/>
          <a:ext cx="5746559" cy="4055271"/>
        </p:xfrm>
        <a:graphic>
          <a:graphicData uri="http://schemas.openxmlformats.org/drawingml/2006/table">
            <a:tbl>
              <a:tblPr/>
              <a:tblGrid>
                <a:gridCol w="1261665">
                  <a:extLst>
                    <a:ext uri="{9D8B030D-6E8A-4147-A177-3AD203B41FA5}">
                      <a16:colId xmlns:a16="http://schemas.microsoft.com/office/drawing/2014/main" val="2275961056"/>
                    </a:ext>
                  </a:extLst>
                </a:gridCol>
                <a:gridCol w="2108913">
                  <a:extLst>
                    <a:ext uri="{9D8B030D-6E8A-4147-A177-3AD203B41FA5}">
                      <a16:colId xmlns:a16="http://schemas.microsoft.com/office/drawing/2014/main" val="272234819"/>
                    </a:ext>
                  </a:extLst>
                </a:gridCol>
                <a:gridCol w="2375981">
                  <a:extLst>
                    <a:ext uri="{9D8B030D-6E8A-4147-A177-3AD203B41FA5}">
                      <a16:colId xmlns:a16="http://schemas.microsoft.com/office/drawing/2014/main" val="717646435"/>
                    </a:ext>
                  </a:extLst>
                </a:gridCol>
              </a:tblGrid>
              <a:tr h="3234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Update personal information.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816803"/>
                  </a:ext>
                </a:extLst>
              </a:tr>
              <a:tr h="27935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to update their personal information (name, email, password etc).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0470"/>
                  </a:ext>
                </a:extLst>
              </a:tr>
              <a:tr h="25557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selects Update My Information in the settings menu.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914022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update their personal information by entering new information.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4640334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175034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Platform’s User Management, User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924258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382231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information has to be valid</a:t>
                      </a:r>
                      <a:endParaRPr lang="en-US" sz="15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information must be updated in the database.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93759"/>
                  </a:ext>
                </a:extLst>
              </a:tr>
              <a:tr h="251356">
                <a:tc row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User (Actor)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952997"/>
                  </a:ext>
                </a:extLst>
              </a:tr>
              <a:tr h="5480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an information to change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500">
                          <a:effectLst/>
                        </a:rPr>
                      </a:b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2627640"/>
                  </a:ext>
                </a:extLst>
              </a:tr>
              <a:tr h="3996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" indent="-1428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Enter a new information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Validate entered information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1761631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Information unchangeable (Date of birth, IC Number)</a:t>
                      </a:r>
                      <a:endParaRPr lang="en-US" sz="1500" dirty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Information invalid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273607"/>
                  </a:ext>
                </a:extLst>
              </a:tr>
            </a:tbl>
          </a:graphicData>
        </a:graphic>
      </p:graphicFrame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735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4C429592-E064-4F82-9A4D-027793799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65" y="1192903"/>
            <a:ext cx="5077463" cy="685800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2C3F3CDB-2D7B-486A-95A5-FB88CEED4C72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FC09535-E925-459F-8114-5231C7B000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408A978-5000-47AA-9A0A-1AE958593E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8CAA8F9-E2D1-4E2C-977B-5B09788D85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B7D105E-6491-4983-8E06-4545BA50A9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E260E1CE-FFCE-4F73-B546-A1546E2AD233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544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2" name="Picture 1" descr="A close up of a map&#10;&#10;Description automatically generated">
            <a:extLst>
              <a:ext uri="{FF2B5EF4-FFF2-40B4-BE49-F238E27FC236}">
                <a16:creationId xmlns:a16="http://schemas.microsoft.com/office/drawing/2014/main" id="{63668AE1-B3E4-44AF-913A-2BEF7C3B1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65" y="-746776"/>
            <a:ext cx="5077463" cy="6858000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864D814D-4B04-4A9A-B07A-51D99364C252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02CB92F-D1A8-4EB5-967C-9ABC801848A5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BE0C1DEF-44D2-424F-BDEE-685EB01AE7B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168D116D-1CCA-4830-B7E5-E91C435F7F77}"/>
                  </a:ext>
                </a:extLst>
              </p:cNvPr>
              <p:cNvCxnSpPr>
                <a:cxnSpLocks/>
                <a:stCxn id="90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BA061D5F-F9D7-450B-8CA5-B4C310F994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DDCC3968-282A-460D-A60B-FA252CC087E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46C69922-A402-4A3C-A372-29D290E66E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B9AA32D-8BB9-46DD-9FBA-3DAAB49E7EB6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BE1ECF7E-A814-4012-937C-CD322F3B4FB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6E75080-C92E-4C55-A6DC-6821FE4D8FC9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43DF9499-621A-48F0-9386-E28FF728191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15EC8D4B-8EFE-4D99-B4E4-EC59762913D3}"/>
                  </a:ext>
                </a:extLst>
              </p:cNvPr>
              <p:cNvCxnSpPr>
                <a:cxnSpLocks/>
                <a:stCxn id="108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B5911B50-576B-41E3-8BDF-1441025E90C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B7787461-0FF3-4A0D-BB76-A98E6769E3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35F9D19F-A90A-4C26-AE13-EE761A14F0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54E6029-3F22-43A1-B750-E15765581B68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447769C-BBF7-4539-B079-519D2C1DD574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B513CA11-A43B-482D-BE2B-ACB1B9ADFB84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75E5F365-C795-4EDD-8CFA-F5AA0ECA2A4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0AB4F03A-3D35-455D-9774-7DDEE16759E8}"/>
                  </a:ext>
                </a:extLst>
              </p:cNvPr>
              <p:cNvCxnSpPr>
                <a:cxnSpLocks/>
                <a:stCxn id="12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74AAFE87-77B6-4862-B09E-72A015033B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DA751143-25FF-46D7-967A-E7F901CC7C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21EC1E2B-4EA2-4507-9939-8B1A8F6187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5DD76577-6920-4D4D-9943-732F4C726934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61EBF50-77B5-49E0-BA3B-6B3C70B4762E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5DDE4097-850E-4A7E-B7F5-B61466794426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20DABB96-3F92-4302-8394-D3D18ACE321B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6F634101-DC6B-4866-BF22-E7D8C6C1EAE7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C071BCE1-46A0-4688-90CB-AA1E1186E2C6}"/>
                  </a:ext>
                </a:extLst>
              </p:cNvPr>
              <p:cNvCxnSpPr>
                <a:cxnSpLocks/>
                <a:stCxn id="136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226B59CA-A9E5-4F86-A358-E3C1B15083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E63120D2-5538-4026-A982-525A338661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FAA64407-C1E2-4030-A41C-AD6C10DA6E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EFF154F7-E07B-460B-8C07-969BCF5597B1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65BCE8A9-F59A-4FE2-9031-F253C2C37CDB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FFAAB696-4181-43ED-A51A-56B9DF551CD8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20AD4FDA-7B50-4E98-AE41-5A8D17D1D1B7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68FC6058-33DA-4257-906F-C876D24DD550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3087FCE9-B681-4F8F-9D95-96C1155AF623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348FC58-B590-413A-9E23-0142AF72B436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7CE76523-DA9D-494E-8192-CF207663CD32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5A61640E-3D3A-415D-A6F3-14C36750DD11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45C05A0C-3DC1-4445-BB94-35681540A78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E2CA3B3-5EAF-44D2-BA67-63E97CA900AC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259B4CE-9FD9-41A1-9636-9C552057526C}"/>
              </a:ext>
            </a:extLst>
          </p:cNvPr>
          <p:cNvCxnSpPr>
            <a:cxnSpLocks/>
            <a:stCxn id="153" idx="2"/>
            <a:endCxn id="148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286F7C3C-298B-4A88-9A39-AA4CB2A6BC07}"/>
              </a:ext>
            </a:extLst>
          </p:cNvPr>
          <p:cNvCxnSpPr>
            <a:cxnSpLocks/>
            <a:stCxn id="152" idx="2"/>
            <a:endCxn id="148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C29CFB54-8386-4CF0-9E28-B57B391AA111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A06A9E60-5B7C-4D0B-9A5A-478B226A3E15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1C901109-EB9F-439F-91D5-2D847A679265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F2167DCE-3251-47DE-B2EA-7CFAD2B327FA}"/>
              </a:ext>
            </a:extLst>
          </p:cNvPr>
          <p:cNvCxnSpPr>
            <a:stCxn id="164" idx="2"/>
            <a:endCxn id="145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514EFF34-10C9-4BF3-BDFA-FA74BBF74596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3AE7CDBC-3B5C-405A-A7A2-51134CA6CAED}"/>
              </a:ext>
            </a:extLst>
          </p:cNvPr>
          <p:cNvCxnSpPr>
            <a:cxnSpLocks/>
            <a:endCxn id="164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B905E086-1F8D-475C-BEDD-706AC9E6B8F1}"/>
              </a:ext>
            </a:extLst>
          </p:cNvPr>
          <p:cNvCxnSpPr>
            <a:cxnSpLocks/>
            <a:stCxn id="145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6D96E56A-06ED-466A-97B6-2E7712CCD5FF}"/>
              </a:ext>
            </a:extLst>
          </p:cNvPr>
          <p:cNvCxnSpPr>
            <a:cxnSpLocks/>
            <a:stCxn id="146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5C4CAE6-7632-4C89-98D0-F9E567295128}"/>
              </a:ext>
            </a:extLst>
          </p:cNvPr>
          <p:cNvCxnSpPr>
            <a:cxnSpLocks/>
            <a:stCxn id="147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FAC6017F-4051-47D9-B519-7E308FFCF11A}"/>
              </a:ext>
            </a:extLst>
          </p:cNvPr>
          <p:cNvCxnSpPr>
            <a:cxnSpLocks/>
            <a:stCxn id="148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56376BC1-D2E2-4796-BD95-5B47ACC2DC2B}"/>
              </a:ext>
            </a:extLst>
          </p:cNvPr>
          <p:cNvCxnSpPr>
            <a:cxnSpLocks/>
            <a:stCxn id="149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2237F5D0-67E6-4B22-855E-71D84AF71F0A}"/>
              </a:ext>
            </a:extLst>
          </p:cNvPr>
          <p:cNvCxnSpPr>
            <a:cxnSpLocks/>
            <a:stCxn id="150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04DF82E3-232E-470A-B055-76577AE3CD6A}"/>
              </a:ext>
            </a:extLst>
          </p:cNvPr>
          <p:cNvCxnSpPr>
            <a:cxnSpLocks/>
            <a:stCxn id="15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86794AB7-59B0-4197-8E57-FCE32EE576E5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93E9C40B-EC9E-4834-BBC5-D0EAE5F789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0272331-21B4-46F5-89FD-C223DB5B0F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228C4511-0B2D-49B2-97CB-61B3363B7B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F889157-E2B5-4684-B66E-1FCAB9BF8A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6" name="Isosceles Triangle 185">
              <a:extLst>
                <a:ext uri="{FF2B5EF4-FFF2-40B4-BE49-F238E27FC236}">
                  <a16:creationId xmlns:a16="http://schemas.microsoft.com/office/drawing/2014/main" id="{9D4E7F21-7D91-4D42-ACD4-EDE7594E10F8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9676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6CD7407-5E74-4FFE-B20A-B4E6BAFF4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727817"/>
              </p:ext>
            </p:extLst>
          </p:nvPr>
        </p:nvGraphicFramePr>
        <p:xfrm>
          <a:off x="5785204" y="2007247"/>
          <a:ext cx="5632339" cy="3852373"/>
        </p:xfrm>
        <a:graphic>
          <a:graphicData uri="http://schemas.openxmlformats.org/drawingml/2006/table">
            <a:tbl>
              <a:tblPr/>
              <a:tblGrid>
                <a:gridCol w="1137299">
                  <a:extLst>
                    <a:ext uri="{9D8B030D-6E8A-4147-A177-3AD203B41FA5}">
                      <a16:colId xmlns:a16="http://schemas.microsoft.com/office/drawing/2014/main" val="3945192181"/>
                    </a:ext>
                  </a:extLst>
                </a:gridCol>
                <a:gridCol w="2166284">
                  <a:extLst>
                    <a:ext uri="{9D8B030D-6E8A-4147-A177-3AD203B41FA5}">
                      <a16:colId xmlns:a16="http://schemas.microsoft.com/office/drawing/2014/main" val="1907670976"/>
                    </a:ext>
                  </a:extLst>
                </a:gridCol>
                <a:gridCol w="2328756">
                  <a:extLst>
                    <a:ext uri="{9D8B030D-6E8A-4147-A177-3AD203B41FA5}">
                      <a16:colId xmlns:a16="http://schemas.microsoft.com/office/drawing/2014/main" val="822601889"/>
                    </a:ext>
                  </a:extLst>
                </a:gridCol>
              </a:tblGrid>
              <a:tr h="23693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Post Requests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286094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a rider can come and pick up some items and deliver to a relatively nearby destination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631480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selects the Post Request button from the menu.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428978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Senders post a “Delivery Request” by selecting a start point (a store) and entering a destination address.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068551"/>
                  </a:ext>
                </a:extLst>
              </a:tr>
              <a:tr h="191806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66140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(Sender, Rider)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660189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657448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Requests should be open for riders who are nearby the selected starting point.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237567"/>
                  </a:ext>
                </a:extLst>
              </a:tr>
              <a:tr h="236937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Sender (Actor)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 (Actor)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121235"/>
                  </a:ext>
                </a:extLst>
              </a:tr>
              <a:tr h="3466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 starting point and destination address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destination address</a:t>
                      </a:r>
                      <a:endParaRPr lang="en-US" sz="2100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Generate a new request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9088874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 dirty="0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100" dirty="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Destination address invalid</a:t>
                      </a:r>
                      <a:endParaRPr lang="en-US" sz="2100" dirty="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2976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778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2129BA-A3C1-4AE8-84F5-4582F51F5652}"/>
              </a:ext>
            </a:extLst>
          </p:cNvPr>
          <p:cNvSpPr/>
          <p:nvPr/>
        </p:nvSpPr>
        <p:spPr>
          <a:xfrm>
            <a:off x="6607903" y="1285599"/>
            <a:ext cx="3862671" cy="47907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C10C2407-6661-4950-BC43-E4DE450133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72" r="49497" b="30000"/>
          <a:stretch/>
        </p:blipFill>
        <p:spPr bwMode="auto">
          <a:xfrm>
            <a:off x="6730199" y="1388264"/>
            <a:ext cx="3591089" cy="4614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DBA73FCC-E572-46F8-9CCA-FE3325ECB3B6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72C2DA51-5858-435A-AB40-6021FE54DB63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391A8665-2386-4849-8188-B2F6AD14F82F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684FC8F2-5BEE-44DE-9E81-ACA0D45617CF}"/>
                  </a:ext>
                </a:extLst>
              </p:cNvPr>
              <p:cNvCxnSpPr>
                <a:cxnSpLocks/>
                <a:stCxn id="106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083166EF-AE52-41D6-B050-177418A262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C0DA5B67-128B-4D6B-99BD-E7C2FAC66B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81DDC608-2F52-428E-ADFF-65D3710140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4D9323DB-09E6-4DB8-A0FA-C5B7FAC262C0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C11ED09-EAF1-4902-B549-AB44AF53B781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63A92931-CFFE-4DDF-A4E4-D91554AAD40F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041B9342-CA5E-46A4-B189-2BFE04B7DC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07C3D99F-F8B7-4B53-A281-C499CD4C6790}"/>
                  </a:ext>
                </a:extLst>
              </p:cNvPr>
              <p:cNvCxnSpPr>
                <a:cxnSpLocks/>
                <a:stCxn id="11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421D50CE-9D5C-4594-A19A-872C63008A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734403D-9C74-47B3-89F7-96E29F332A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66F27E63-2F45-4413-A585-9EAC0D5DE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EC723917-5DFE-48BE-9589-6891E5B415FF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E9D41B35-BEED-40B9-8CCE-684BA3266CFB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CFEE1A0C-F75F-4E20-8411-1E452E448F8C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38F6F37B-5946-4507-BC9F-0168C5D46DE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69A3EFCF-3CF3-4CE9-9A68-EF75B93C2C01}"/>
                  </a:ext>
                </a:extLst>
              </p:cNvPr>
              <p:cNvCxnSpPr>
                <a:cxnSpLocks/>
                <a:stCxn id="13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0E14A36A-070D-4EC5-8BC6-0950C8E3960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274989B0-2649-4AF4-82F8-701CE8A2BC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AD453FC6-F504-4E16-8E1F-A1F63AA2BD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D4AC509-8D7B-4D04-B691-A58025104504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id="{D9F02F4C-15C1-4658-9872-ED1BAEB37FA4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BD8AE9DE-6344-4A90-821D-6FDCD88531A1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1258C72-B7A5-4B4F-8D94-341837FAAEAE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B447D1B7-7B7F-4195-BE25-06A6009D6C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C0833B11-1AC2-4EEF-9A0D-B6C82E4E548F}"/>
                  </a:ext>
                </a:extLst>
              </p:cNvPr>
              <p:cNvCxnSpPr>
                <a:cxnSpLocks/>
                <a:stCxn id="14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5AE713B-68C4-4A3C-AB4B-7996A78841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C0C648F9-31C8-40A7-90FB-66AE0190FA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B3010330-D4B7-43FD-8D69-69E9AF52F7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75D15D20-A075-4C16-8850-5C359F377930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50" name="TextBox 149">
            <a:extLst>
              <a:ext uri="{FF2B5EF4-FFF2-40B4-BE49-F238E27FC236}">
                <a16:creationId xmlns:a16="http://schemas.microsoft.com/office/drawing/2014/main" id="{55980B58-29D3-4558-AD35-AAD261B7736A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606857AF-8677-4EE2-A3EA-5CB8E96589F5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27AC48D2-0674-4EBE-82E7-47CF5D0CABC6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EF398B71-D3ED-4C3E-AD0A-DCAD07D03D63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0611601-23B8-480E-AB84-E11B106C52DD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975BF3BA-0F45-49C9-A356-4E9A5DB6365A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5F491829-6623-4D14-8AA2-A0A2DF567DE5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FEA1B1EB-8A40-43C9-8D74-B09B9265F1D9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764B5B46-B0E3-417A-8BDC-CA9C6FAEADC3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12D91922-940B-4EDF-9995-17A8B4FD0263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09EC5283-15DD-48DD-91C0-19B15815C92B}"/>
              </a:ext>
            </a:extLst>
          </p:cNvPr>
          <p:cNvCxnSpPr>
            <a:cxnSpLocks/>
            <a:stCxn id="159" idx="2"/>
            <a:endCxn id="154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71241E6E-328D-4938-BFD0-73CE0ED44A7C}"/>
              </a:ext>
            </a:extLst>
          </p:cNvPr>
          <p:cNvCxnSpPr>
            <a:cxnSpLocks/>
            <a:stCxn id="158" idx="2"/>
            <a:endCxn id="154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C8739579-6C94-4DCE-B24A-2D4ACB84D139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41931DFD-D6BA-41DD-8FDA-5CBFE314D4DA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0E556F4D-741A-4CA9-A5DB-48A181C0F0C7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99E7F016-297A-450E-A369-D1FAE88AE30D}"/>
              </a:ext>
            </a:extLst>
          </p:cNvPr>
          <p:cNvCxnSpPr>
            <a:stCxn id="164" idx="2"/>
            <a:endCxn id="15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B6E9AB42-C65D-4EE1-89A6-A810841B4B47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DC25FD91-3681-47B4-A3CB-0607DB398DBE}"/>
              </a:ext>
            </a:extLst>
          </p:cNvPr>
          <p:cNvCxnSpPr>
            <a:cxnSpLocks/>
            <a:endCxn id="164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A0C95A8D-9F07-427B-93DE-CBF1D47028CC}"/>
              </a:ext>
            </a:extLst>
          </p:cNvPr>
          <p:cNvCxnSpPr>
            <a:cxnSpLocks/>
            <a:stCxn id="15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1978A976-6D8E-4326-AFF7-FE61B894A106}"/>
              </a:ext>
            </a:extLst>
          </p:cNvPr>
          <p:cNvCxnSpPr>
            <a:cxnSpLocks/>
            <a:stCxn id="15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826CB3AC-B719-4C36-8402-27A2CF705D64}"/>
              </a:ext>
            </a:extLst>
          </p:cNvPr>
          <p:cNvCxnSpPr>
            <a:cxnSpLocks/>
            <a:stCxn id="153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976D28FE-0FD0-40E2-A7A8-211A698969E0}"/>
              </a:ext>
            </a:extLst>
          </p:cNvPr>
          <p:cNvCxnSpPr>
            <a:cxnSpLocks/>
            <a:stCxn id="154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1FA42661-2D2A-44F5-B0B1-9731989B41BE}"/>
              </a:ext>
            </a:extLst>
          </p:cNvPr>
          <p:cNvCxnSpPr>
            <a:cxnSpLocks/>
            <a:stCxn id="155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C657380-0EA5-4C7A-AFF5-9D3FF5E50603}"/>
              </a:ext>
            </a:extLst>
          </p:cNvPr>
          <p:cNvCxnSpPr>
            <a:cxnSpLocks/>
            <a:stCxn id="156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47D09812-16EF-4123-BCFF-949EC1C71C59}"/>
              </a:ext>
            </a:extLst>
          </p:cNvPr>
          <p:cNvCxnSpPr>
            <a:cxnSpLocks/>
            <a:stCxn id="157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F7CEDEF-940B-41C6-8554-FF23585E68B7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1D2DDEC-A3FC-43FE-8FCA-CDDFDB49AF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C7A69F5D-8702-44AA-A0D9-9ECF96E338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F0BA79A-4472-4DFF-B6B6-E2541236F6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AAC4FC3E-52C5-4B71-880E-455B07253D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0" name="Isosceles Triangle 179">
              <a:extLst>
                <a:ext uri="{FF2B5EF4-FFF2-40B4-BE49-F238E27FC236}">
                  <a16:creationId xmlns:a16="http://schemas.microsoft.com/office/drawing/2014/main" id="{8FECD812-82EB-4575-A632-08F2B7033276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597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20A7633-C3F1-4892-859C-54B1A3011F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041625"/>
              </p:ext>
            </p:extLst>
          </p:nvPr>
        </p:nvGraphicFramePr>
        <p:xfrm>
          <a:off x="5608795" y="1891430"/>
          <a:ext cx="5508146" cy="4106241"/>
        </p:xfrm>
        <a:graphic>
          <a:graphicData uri="http://schemas.openxmlformats.org/drawingml/2006/table">
            <a:tbl>
              <a:tblPr/>
              <a:tblGrid>
                <a:gridCol w="1101629">
                  <a:extLst>
                    <a:ext uri="{9D8B030D-6E8A-4147-A177-3AD203B41FA5}">
                      <a16:colId xmlns:a16="http://schemas.microsoft.com/office/drawing/2014/main" val="3760616371"/>
                    </a:ext>
                  </a:extLst>
                </a:gridCol>
                <a:gridCol w="1401272">
                  <a:extLst>
                    <a:ext uri="{9D8B030D-6E8A-4147-A177-3AD203B41FA5}">
                      <a16:colId xmlns:a16="http://schemas.microsoft.com/office/drawing/2014/main" val="3981086021"/>
                    </a:ext>
                  </a:extLst>
                </a:gridCol>
                <a:gridCol w="1198573">
                  <a:extLst>
                    <a:ext uri="{9D8B030D-6E8A-4147-A177-3AD203B41FA5}">
                      <a16:colId xmlns:a16="http://schemas.microsoft.com/office/drawing/2014/main" val="1359932216"/>
                    </a:ext>
                  </a:extLst>
                </a:gridCol>
                <a:gridCol w="1806672">
                  <a:extLst>
                    <a:ext uri="{9D8B030D-6E8A-4147-A177-3AD203B41FA5}">
                      <a16:colId xmlns:a16="http://schemas.microsoft.com/office/drawing/2014/main" val="3364986635"/>
                    </a:ext>
                  </a:extLst>
                </a:gridCol>
              </a:tblGrid>
              <a:tr h="23936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Manage Request (Edit, Remove).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788138"/>
                  </a:ext>
                </a:extLst>
              </a:tr>
              <a:tr h="22848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to update their posted request (Starting point, destination).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293109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select edit button for a certain request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674230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modifies the address, starting point by selecting a new address or starting point, or removes the request.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514825"/>
                  </a:ext>
                </a:extLst>
              </a:tr>
              <a:tr h="22848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Sender, Rider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23651"/>
                  </a:ext>
                </a:extLst>
              </a:tr>
              <a:tr h="23936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(Sender, Rider)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178347"/>
                  </a:ext>
                </a:extLst>
              </a:tr>
              <a:tr h="21760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must exist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5141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must be updated</a:t>
                      </a:r>
                      <a:endParaRPr lang="en-US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If the request is being accepted, the modification must be notified to the rider.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017737"/>
                  </a:ext>
                </a:extLst>
              </a:tr>
              <a:tr h="228487">
                <a:tc row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Sender (Actor 1)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 2)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188729"/>
                  </a:ext>
                </a:extLst>
              </a:tr>
              <a:tr h="7398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edit or remove, and type in a new information if edit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information</a:t>
                      </a:r>
                      <a:endParaRPr lang="en-US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See if any rider accept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1.3 Establish communication between Rider &amp; Sender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6101866"/>
                  </a:ext>
                </a:extLst>
              </a:tr>
              <a:tr h="64759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Accept changes</a:t>
                      </a:r>
                      <a:endParaRPr lang="en-US" dirty="0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Update the changes in system/Database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8109028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Information invalid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Rider do not accept the changes</a:t>
                      </a:r>
                      <a:endParaRPr lang="en-US" dirty="0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105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36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A7515E-FE0C-4184-8880-381ADC3E9034}"/>
              </a:ext>
            </a:extLst>
          </p:cNvPr>
          <p:cNvGrpSpPr/>
          <p:nvPr/>
        </p:nvGrpSpPr>
        <p:grpSpPr>
          <a:xfrm>
            <a:off x="6289308" y="1324778"/>
            <a:ext cx="4715447" cy="8941767"/>
            <a:chOff x="6165266" y="1877518"/>
            <a:chExt cx="4715447" cy="894176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DA0C9C-6744-4173-A91E-49722C168DA7}"/>
                </a:ext>
              </a:extLst>
            </p:cNvPr>
            <p:cNvSpPr/>
            <p:nvPr/>
          </p:nvSpPr>
          <p:spPr>
            <a:xfrm>
              <a:off x="6165266" y="1877518"/>
              <a:ext cx="4715447" cy="89417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B401916F-20C9-4BB6-AF04-C12DBD6830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8" t="3732"/>
            <a:stretch/>
          </p:blipFill>
          <p:spPr bwMode="auto">
            <a:xfrm>
              <a:off x="6330571" y="1946223"/>
              <a:ext cx="4508879" cy="88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7279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A7515E-FE0C-4184-8880-381ADC3E9034}"/>
              </a:ext>
            </a:extLst>
          </p:cNvPr>
          <p:cNvGrpSpPr/>
          <p:nvPr/>
        </p:nvGrpSpPr>
        <p:grpSpPr>
          <a:xfrm>
            <a:off x="6289308" y="-2600575"/>
            <a:ext cx="4715447" cy="8941767"/>
            <a:chOff x="6165266" y="1877518"/>
            <a:chExt cx="4715447" cy="894176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DA0C9C-6744-4173-A91E-49722C168DA7}"/>
                </a:ext>
              </a:extLst>
            </p:cNvPr>
            <p:cNvSpPr/>
            <p:nvPr/>
          </p:nvSpPr>
          <p:spPr>
            <a:xfrm>
              <a:off x="6165266" y="1877518"/>
              <a:ext cx="4715447" cy="89417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B401916F-20C9-4BB6-AF04-C12DBD6830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8" t="3732"/>
            <a:stretch/>
          </p:blipFill>
          <p:spPr bwMode="auto">
            <a:xfrm>
              <a:off x="6330571" y="1946223"/>
              <a:ext cx="4508879" cy="88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8182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21C4A05-738E-41F8-B0C5-A04680C1E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376716"/>
              </p:ext>
            </p:extLst>
          </p:nvPr>
        </p:nvGraphicFramePr>
        <p:xfrm>
          <a:off x="5427245" y="2069085"/>
          <a:ext cx="6217967" cy="3906521"/>
        </p:xfrm>
        <a:graphic>
          <a:graphicData uri="http://schemas.openxmlformats.org/drawingml/2006/table">
            <a:tbl>
              <a:tblPr/>
              <a:tblGrid>
                <a:gridCol w="1255551">
                  <a:extLst>
                    <a:ext uri="{9D8B030D-6E8A-4147-A177-3AD203B41FA5}">
                      <a16:colId xmlns:a16="http://schemas.microsoft.com/office/drawing/2014/main" val="2943434649"/>
                    </a:ext>
                  </a:extLst>
                </a:gridCol>
                <a:gridCol w="2391526">
                  <a:extLst>
                    <a:ext uri="{9D8B030D-6E8A-4147-A177-3AD203B41FA5}">
                      <a16:colId xmlns:a16="http://schemas.microsoft.com/office/drawing/2014/main" val="3228408603"/>
                    </a:ext>
                  </a:extLst>
                </a:gridCol>
                <a:gridCol w="2570890">
                  <a:extLst>
                    <a:ext uri="{9D8B030D-6E8A-4147-A177-3AD203B41FA5}">
                      <a16:colId xmlns:a16="http://schemas.microsoft.com/office/drawing/2014/main" val="3361856303"/>
                    </a:ext>
                  </a:extLst>
                </a:gridCol>
              </a:tblGrid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Accept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786802"/>
                  </a:ext>
                </a:extLst>
              </a:tr>
              <a:tr h="24911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wishes to accept a delivery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402992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 an available request and select accept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687167"/>
                  </a:ext>
                </a:extLst>
              </a:tr>
              <a:tr h="24911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accepts a delivery request by selecting the accept option of an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5122581"/>
                  </a:ext>
                </a:extLst>
              </a:tr>
              <a:tr h="21175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547250"/>
                  </a:ext>
                </a:extLst>
              </a:tr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Rider, Sender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695249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not being accepted by anyone else</a:t>
                      </a:r>
                      <a:endParaRPr lang="en-US" sz="2400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nearby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353697"/>
                  </a:ext>
                </a:extLst>
              </a:tr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 other rider should be able to accept the same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1763428"/>
                  </a:ext>
                </a:extLst>
              </a:tr>
              <a:tr h="261573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180721"/>
                  </a:ext>
                </a:extLst>
              </a:tr>
              <a:tr h="3826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accept request option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Send  notification to sender: Request being accepted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3921921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400" dirty="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558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38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15963" y="4251740"/>
            <a:ext cx="31677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Background Information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Introduction to the project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Objective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User Groups and Other Stakeholders</a:t>
            </a:r>
          </a:p>
        </p:txBody>
      </p:sp>
      <p:pic>
        <p:nvPicPr>
          <p:cNvPr id="18" name="Picture 2" descr="Background information">
            <a:extLst>
              <a:ext uri="{FF2B5EF4-FFF2-40B4-BE49-F238E27FC236}">
                <a16:creationId xmlns:a16="http://schemas.microsoft.com/office/drawing/2014/main" id="{D7F2249D-ECA0-4AA5-9FE7-590B46D43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44"/>
                    </a14:imgEffect>
                    <a14:imgEffect>
                      <a14:saturation sat="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42" y="1312734"/>
            <a:ext cx="2910632" cy="278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350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32D4BF6-F9A9-459B-BF9C-A167EA9F0689}"/>
              </a:ext>
            </a:extLst>
          </p:cNvPr>
          <p:cNvGrpSpPr/>
          <p:nvPr/>
        </p:nvGrpSpPr>
        <p:grpSpPr>
          <a:xfrm>
            <a:off x="6517431" y="1805354"/>
            <a:ext cx="4181257" cy="4199098"/>
            <a:chOff x="6289309" y="1324779"/>
            <a:chExt cx="2909328" cy="292174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A24A045-F8D1-4EE2-847C-0C4E6FFE83EF}"/>
                </a:ext>
              </a:extLst>
            </p:cNvPr>
            <p:cNvSpPr/>
            <p:nvPr/>
          </p:nvSpPr>
          <p:spPr>
            <a:xfrm>
              <a:off x="6289309" y="1324779"/>
              <a:ext cx="2909328" cy="2921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506" name="Picture 2">
              <a:extLst>
                <a:ext uri="{FF2B5EF4-FFF2-40B4-BE49-F238E27FC236}">
                  <a16:creationId xmlns:a16="http://schemas.microsoft.com/office/drawing/2014/main" id="{5F59AE78-D783-4D65-ACDA-A1455ED48A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886" r="53252"/>
            <a:stretch/>
          </p:blipFill>
          <p:spPr bwMode="auto">
            <a:xfrm>
              <a:off x="6411604" y="1401445"/>
              <a:ext cx="2778493" cy="26778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3934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E6C2B10-AE4A-4D15-A6AC-9796D9A277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207586"/>
              </p:ext>
            </p:extLst>
          </p:nvPr>
        </p:nvGraphicFramePr>
        <p:xfrm>
          <a:off x="5484075" y="2102649"/>
          <a:ext cx="6172450" cy="3624358"/>
        </p:xfrm>
        <a:graphic>
          <a:graphicData uri="http://schemas.openxmlformats.org/drawingml/2006/table">
            <a:tbl>
              <a:tblPr/>
              <a:tblGrid>
                <a:gridCol w="1246360">
                  <a:extLst>
                    <a:ext uri="{9D8B030D-6E8A-4147-A177-3AD203B41FA5}">
                      <a16:colId xmlns:a16="http://schemas.microsoft.com/office/drawing/2014/main" val="2758541746"/>
                    </a:ext>
                  </a:extLst>
                </a:gridCol>
                <a:gridCol w="2374019">
                  <a:extLst>
                    <a:ext uri="{9D8B030D-6E8A-4147-A177-3AD203B41FA5}">
                      <a16:colId xmlns:a16="http://schemas.microsoft.com/office/drawing/2014/main" val="4033810439"/>
                    </a:ext>
                  </a:extLst>
                </a:gridCol>
                <a:gridCol w="2552071">
                  <a:extLst>
                    <a:ext uri="{9D8B030D-6E8A-4147-A177-3AD203B41FA5}">
                      <a16:colId xmlns:a16="http://schemas.microsoft.com/office/drawing/2014/main" val="1813552999"/>
                    </a:ext>
                  </a:extLst>
                </a:gridCol>
              </a:tblGrid>
              <a:tr h="25965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Revoke/Cancel Accepted Request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404814"/>
                  </a:ext>
                </a:extLst>
              </a:tr>
              <a:tr h="24729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wishes to drop/cancel an accepted delivery request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631005"/>
                  </a:ext>
                </a:extLst>
              </a:tr>
              <a:tr h="37984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 the accepted request and press revoke/cancel button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439643"/>
                  </a:ext>
                </a:extLst>
              </a:tr>
              <a:tr h="24729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revokes an accepted request.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306509"/>
                  </a:ext>
                </a:extLst>
              </a:tr>
              <a:tr h="21020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853960"/>
                  </a:ext>
                </a:extLst>
              </a:tr>
              <a:tr h="201792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Rider, Sender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590696"/>
                  </a:ext>
                </a:extLst>
              </a:tr>
              <a:tr h="36269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being accepted 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12923"/>
                  </a:ext>
                </a:extLst>
              </a:tr>
              <a:tr h="36269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status must be updated and saved in system/database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293277"/>
                  </a:ext>
                </a:extLst>
              </a:tr>
              <a:tr h="222564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355574"/>
                  </a:ext>
                </a:extLst>
              </a:tr>
              <a:tr h="379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revoke/cancel option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Send notification to sender: Request being canceled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5880481"/>
                  </a:ext>
                </a:extLst>
              </a:tr>
              <a:tr h="37984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300" dirty="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947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588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2FBE05F-8574-431C-8965-55DF5C0FF84F}"/>
              </a:ext>
            </a:extLst>
          </p:cNvPr>
          <p:cNvGrpSpPr/>
          <p:nvPr/>
        </p:nvGrpSpPr>
        <p:grpSpPr>
          <a:xfrm>
            <a:off x="6517431" y="1805354"/>
            <a:ext cx="4181257" cy="4199098"/>
            <a:chOff x="6289309" y="1324779"/>
            <a:chExt cx="2909328" cy="292174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A77355A7-48DC-41AF-A3CE-F9AC96ECB200}"/>
                </a:ext>
              </a:extLst>
            </p:cNvPr>
            <p:cNvSpPr/>
            <p:nvPr/>
          </p:nvSpPr>
          <p:spPr>
            <a:xfrm>
              <a:off x="6289309" y="1324779"/>
              <a:ext cx="2909328" cy="2921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0" name="Picture 2">
              <a:extLst>
                <a:ext uri="{FF2B5EF4-FFF2-40B4-BE49-F238E27FC236}">
                  <a16:creationId xmlns:a16="http://schemas.microsoft.com/office/drawing/2014/main" id="{D4971DEA-955C-456B-A46E-E11F14A6AB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7" t="314" r="52275" b="49572"/>
            <a:stretch/>
          </p:blipFill>
          <p:spPr bwMode="auto">
            <a:xfrm>
              <a:off x="6411604" y="1401445"/>
              <a:ext cx="2778493" cy="26778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5346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68711E-E511-4F45-95DB-A9FFD2877F78}"/>
              </a:ext>
            </a:extLst>
          </p:cNvPr>
          <p:cNvGrpSpPr/>
          <p:nvPr/>
        </p:nvGrpSpPr>
        <p:grpSpPr>
          <a:xfrm>
            <a:off x="6527861" y="1324778"/>
            <a:ext cx="4562210" cy="5431616"/>
            <a:chOff x="6517431" y="1805352"/>
            <a:chExt cx="4562210" cy="6442210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73824684-A849-45F2-8A4D-570DFCF11DAC}"/>
                </a:ext>
              </a:extLst>
            </p:cNvPr>
            <p:cNvSpPr/>
            <p:nvPr/>
          </p:nvSpPr>
          <p:spPr>
            <a:xfrm>
              <a:off x="6517431" y="1805352"/>
              <a:ext cx="4562210" cy="6442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0" name="Picture 2">
              <a:extLst>
                <a:ext uri="{FF2B5EF4-FFF2-40B4-BE49-F238E27FC236}">
                  <a16:creationId xmlns:a16="http://schemas.microsoft.com/office/drawing/2014/main" id="{1106B480-747F-450E-9CAC-6FA708E02D6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00" t="6034" r="-675" b="23350"/>
            <a:stretch/>
          </p:blipFill>
          <p:spPr bwMode="auto">
            <a:xfrm>
              <a:off x="6693191" y="1915537"/>
              <a:ext cx="4311564" cy="61753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0147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E5D5CC0-A3A0-44DA-9724-8ECC34DD4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0518" y="2537796"/>
            <a:ext cx="5915025" cy="2771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4" name="Group 93">
            <a:extLst>
              <a:ext uri="{FF2B5EF4-FFF2-40B4-BE49-F238E27FC236}">
                <a16:creationId xmlns:a16="http://schemas.microsoft.com/office/drawing/2014/main" id="{0B10C004-FC0B-473A-A1CB-658D3A59BB16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50886A6D-ABF1-4759-8447-4ECEC9419012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D3EC0372-A597-437C-AD59-3834412D2787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D4E545FC-19D0-4AF8-9887-8DCC1787CAD9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7FA6CB2C-7352-49C0-A639-D79449508958}"/>
                  </a:ext>
                </a:extLst>
              </p:cNvPr>
              <p:cNvSpPr txBox="1"/>
              <p:nvPr/>
            </p:nvSpPr>
            <p:spPr>
              <a:xfrm>
                <a:off x="5889904" y="1908715"/>
                <a:ext cx="1064370" cy="2722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A28AFD6E-591C-47CE-90B6-7D24FC024E3D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C9277823-7973-4244-B578-DE89CC879C16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6FD08EE-3EF6-4203-9DB1-460CB9C46B91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9516D5-0F85-4AD7-9701-57D04095DC55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3AE41BE8-CFC6-4EEC-B844-11F1D52472D8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B2F17034-1F6C-44F5-A487-8545C958AE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2FD747E9-50DA-4274-9206-B7BCABA39D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5639BB4E-5436-4319-9BA4-CC6DC93AB0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41CCB403-E6FE-4FAC-8AB3-A3CB559286A1}"/>
                  </a:ext>
                </a:extLst>
              </p:cNvPr>
              <p:cNvCxnSpPr>
                <a:cxnSpLocks/>
                <a:endCxn id="155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55" name="Isosceles Triangle 154">
                <a:extLst>
                  <a:ext uri="{FF2B5EF4-FFF2-40B4-BE49-F238E27FC236}">
                    <a16:creationId xmlns:a16="http://schemas.microsoft.com/office/drawing/2014/main" id="{15780258-90B3-40F2-806B-152A781DB38D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0A7EB86A-6CCA-42FD-84D5-CC700ACAC512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09BDF0B1-4D47-4166-B625-69BFF05E599C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E23E29DE-4092-4BD1-8D2F-B89A09A90BF4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9E1942FF-95F3-443A-B911-03DBD2D211F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29E8C6CA-2920-4880-947C-1761FFA6A87A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18FFE587-7F61-489A-8029-DFFD5CA58890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4DD73041-F00D-47AF-AE35-83E73CC56A8E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6382ADEE-DFA8-4F05-919E-2D61DCF99E0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A45C73E0-9242-4904-90D6-B71F27FC9215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17C88D86-573E-4BA0-A72F-026EF00D1C0D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7957BE44-0196-49BB-ADF2-A1094D15D64C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A951FE0C-C94F-4D26-A4E2-0E70D200A0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E07BD7A0-6616-47CD-A2E9-F2EF3A3F8E38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93DA4E4B-BBC6-4038-82EF-A287DE2FB1BB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662D10DD-462D-4076-8653-B3DDE382641B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AD308553-4134-4706-A097-995DD63483B0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777EB30C-5F0C-4D71-A44A-D517E943C110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8E5B57E3-2EB9-4434-9AAE-99E5D2C173F3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0409C534-26E7-4389-B5B0-254BCF76667F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0386FF78-E819-4801-9DC2-E4D5C0E04C0A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977BFED-0116-4163-84BB-2247E26983D0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C8ABB6A2-9C34-4F7B-8D39-6D8A737F83BA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1C14F67-9A5C-4BA8-901F-55027416B44F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89C00DB2-E1A6-4F55-BF27-7BA960347E9B}"/>
                </a:ext>
              </a:extLst>
            </p:cNvPr>
            <p:cNvCxnSpPr>
              <a:stCxn id="144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4FC255D0-FD3B-485D-A401-C8D22C1881ED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5B1AA331-B4ED-49C0-84C1-D2AF44B20E0E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5A54E00-8284-41A9-BDBB-E7AE087C16B7}"/>
                </a:ext>
              </a:extLst>
            </p:cNvPr>
            <p:cNvCxnSpPr>
              <a:cxnSpLocks/>
              <a:stCxn id="125" idx="3"/>
              <a:endCxn id="135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80FD1F2-F52F-4D21-9C89-123412E46C94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6C71B1F-B01F-4DAD-84DB-A40C3CAF7C7C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F7BE4039-F417-40B6-82B6-9BE6F5EAE3EA}"/>
                </a:ext>
              </a:extLst>
            </p:cNvPr>
            <p:cNvCxnSpPr>
              <a:cxnSpLocks/>
              <a:stCxn id="130" idx="1"/>
              <a:endCxn id="147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8E1DF422-7D0A-4CA9-B2A3-C9AB64F7D0F6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69D02EB9-7D61-4804-9809-8588CDA76E58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6336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78DD8A5-1610-4E08-AC47-B74468392711}"/>
              </a:ext>
            </a:extLst>
          </p:cNvPr>
          <p:cNvGrpSpPr/>
          <p:nvPr/>
        </p:nvGrpSpPr>
        <p:grpSpPr>
          <a:xfrm>
            <a:off x="5465268" y="2961762"/>
            <a:ext cx="6276232" cy="1775389"/>
            <a:chOff x="5323048" y="2352996"/>
            <a:chExt cx="6412493" cy="169792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0DAFFF69-B2D5-45F3-811B-388E326BB992}"/>
                </a:ext>
              </a:extLst>
            </p:cNvPr>
            <p:cNvSpPr/>
            <p:nvPr/>
          </p:nvSpPr>
          <p:spPr>
            <a:xfrm>
              <a:off x="5323048" y="2352996"/>
              <a:ext cx="6412493" cy="16979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434" name="Picture 2">
              <a:extLst>
                <a:ext uri="{FF2B5EF4-FFF2-40B4-BE49-F238E27FC236}">
                  <a16:creationId xmlns:a16="http://schemas.microsoft.com/office/drawing/2014/main" id="{35BCFE63-2286-46BA-87FD-3011B522B2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0512"/>
            <a:stretch/>
          </p:blipFill>
          <p:spPr bwMode="auto">
            <a:xfrm>
              <a:off x="5479149" y="2467731"/>
              <a:ext cx="6078266" cy="15262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1C83F83-F288-48ED-AD0B-05956D76D91E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221E86-D817-4A86-91BA-33AD0ED4BB9C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F8E815B-F761-4E82-8F1C-5FB1BB769EC3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97D1EFB-1B87-4FF2-B679-E9E69E5ABAB1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2358C2F-FDE7-429C-A42B-7631B6B934CE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B43B9-512B-4FB3-954A-4DA5553FD28B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88EC762-8513-4C47-8FA0-B8F516899D18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9DB7544-76DE-4AD4-A614-8CF76C785FC5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6476310-A61B-4896-8081-BFD26B8E93DA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17D637F-D6A7-41B6-AFBB-44360A51F8E1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623D21D-1123-44BA-B2F0-57BF09E0E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B82733E-2045-45E3-B1A3-FF863C252F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D1D4016-65E7-4F8E-8CB0-76CF2C593C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17534F2-141A-48E1-957A-DDE47D6206ED}"/>
                  </a:ext>
                </a:extLst>
              </p:cNvPr>
              <p:cNvCxnSpPr>
                <a:cxnSpLocks/>
                <a:endCxn id="48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694D6808-353A-4AFF-923F-F72AC2FC2DB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F31F-85FB-43C4-A6B8-AF86EC639DC9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2B0028D-B218-4F75-BD01-63771664179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11441E-44CA-42C6-84CF-CBF27E0B2826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482AC1-350E-4956-815B-E4F4C31946C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70F5E5C-BD17-4DB7-8D16-CDA5B349B482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847F81F-F080-4CFC-87BE-9249696F66FA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038BF7C-B104-4144-8601-6C900C60BE25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1DDD108-3A3B-483F-9F07-06265AB75A6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AB1ED4F-6026-45F4-979A-CD9D0DE0028B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F8D8163-FFB6-4F04-8C17-A50A6CF6A4D0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33217DF-20B7-482E-ACCA-91AD8241418E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29A179AD-8097-42BF-AA37-0D875A138D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FA4D95D-3017-4FE3-8416-A49E5D9A287C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C8358A5-926A-438E-AF7D-2526FEBEA8E7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207A89F-F4FA-46AC-B2B3-867668A08E9D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5D7C149-52F9-4885-A53C-DD0FFDDA5EA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340238-980C-4D36-912F-B29EE33F745C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786FEB0-D217-46E6-B9D1-5152FE82B731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9CF63D97-346F-4D93-A384-CC567CEB6BEA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D5D6DD-81E0-4CB6-9BF4-4FBD116A72AC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87771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9794BB4-C4AC-4DFB-8687-34E673933323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97C7582-085E-4DF5-A0F8-8E1EA5A9D3CC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D9C33AE-563C-4D3E-8021-757D07129D8D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943CA9A-4897-4909-BE3D-6CC6C982DBA8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887BA-472A-41C9-A84A-DF0ADD5C0122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2E6C5D-4B75-45C8-861B-841C988B9A30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CEE577E-D9F8-4392-9D7A-F5924FA4B0C6}"/>
                </a:ext>
              </a:extLst>
            </p:cNvPr>
            <p:cNvCxnSpPr>
              <a:cxnSpLocks/>
              <a:stCxn id="25" idx="3"/>
              <a:endCxn id="31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619681-7C28-4A35-BFF5-A98D70091B76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08688D-42CE-48C5-86EB-6583C086D303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C2CEF9B-919E-4B60-9F63-11C8060DA294}"/>
                </a:ext>
              </a:extLst>
            </p:cNvPr>
            <p:cNvCxnSpPr>
              <a:cxnSpLocks/>
              <a:stCxn id="28" idx="1"/>
              <a:endCxn id="40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A17C4D8-E0E4-43F2-93BD-E1AEAB2A93CD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A6AD87-6269-4C81-ADEA-BEAFCEE02AB4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5309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1C83F83-F288-48ED-AD0B-05956D76D91E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221E86-D817-4A86-91BA-33AD0ED4BB9C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F8E815B-F761-4E82-8F1C-5FB1BB769EC3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97D1EFB-1B87-4FF2-B679-E9E69E5ABAB1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2358C2F-FDE7-429C-A42B-7631B6B934CE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B43B9-512B-4FB3-954A-4DA5553FD28B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88EC762-8513-4C47-8FA0-B8F516899D18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9DB7544-76DE-4AD4-A614-8CF76C785FC5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6476310-A61B-4896-8081-BFD26B8E93DA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17D637F-D6A7-41B6-AFBB-44360A51F8E1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623D21D-1123-44BA-B2F0-57BF09E0E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B82733E-2045-45E3-B1A3-FF863C252F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D1D4016-65E7-4F8E-8CB0-76CF2C593C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17534F2-141A-48E1-957A-DDE47D6206ED}"/>
                  </a:ext>
                </a:extLst>
              </p:cNvPr>
              <p:cNvCxnSpPr>
                <a:cxnSpLocks/>
                <a:endCxn id="48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694D6808-353A-4AFF-923F-F72AC2FC2DB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F31F-85FB-43C4-A6B8-AF86EC639DC9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2B0028D-B218-4F75-BD01-63771664179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11441E-44CA-42C6-84CF-CBF27E0B2826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482AC1-350E-4956-815B-E4F4C31946C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10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defRPr>
                </a:lvl1pPr>
              </a:lstStyle>
              <a:p>
                <a:r>
                  <a:rPr lang="en-MY" dirty="0"/>
                  <a:t>Rider</a:t>
                </a:r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70F5E5C-BD17-4DB7-8D16-CDA5B349B482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847F81F-F080-4CFC-87BE-9249696F66FA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038BF7C-B104-4144-8601-6C900C60BE25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1DDD108-3A3B-483F-9F07-06265AB75A6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AB1ED4F-6026-45F4-979A-CD9D0DE0028B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F8D8163-FFB6-4F04-8C17-A50A6CF6A4D0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33217DF-20B7-482E-ACCA-91AD8241418E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29A179AD-8097-42BF-AA37-0D875A138D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FA4D95D-3017-4FE3-8416-A49E5D9A287C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C8358A5-926A-438E-AF7D-2526FEBEA8E7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207A89F-F4FA-46AC-B2B3-867668A08E9D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5D7C149-52F9-4885-A53C-DD0FFDDA5EA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340238-980C-4D36-912F-B29EE33F745C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786FEB0-D217-46E6-B9D1-5152FE82B731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9CF63D97-346F-4D93-A384-CC567CEB6BEA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D5D6DD-81E0-4CB6-9BF4-4FBD116A72AC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877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10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defRPr>
                </a:lvl1pPr>
              </a:lstStyle>
              <a:p>
                <a:r>
                  <a:rPr lang="en-MY"/>
                  <a:t>Request</a:t>
                </a:r>
                <a:endParaRPr lang="en-US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9794BB4-C4AC-4DFB-8687-34E673933323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97C7582-085E-4DF5-A0F8-8E1EA5A9D3CC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D9C33AE-563C-4D3E-8021-757D07129D8D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943CA9A-4897-4909-BE3D-6CC6C982DBA8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887BA-472A-41C9-A84A-DF0ADD5C0122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2E6C5D-4B75-45C8-861B-841C988B9A30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CEE577E-D9F8-4392-9D7A-F5924FA4B0C6}"/>
                </a:ext>
              </a:extLst>
            </p:cNvPr>
            <p:cNvCxnSpPr>
              <a:cxnSpLocks/>
              <a:stCxn id="25" idx="3"/>
              <a:endCxn id="31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619681-7C28-4A35-BFF5-A98D70091B76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08688D-42CE-48C5-86EB-6583C086D303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C2CEF9B-919E-4B60-9F63-11C8060DA294}"/>
                </a:ext>
              </a:extLst>
            </p:cNvPr>
            <p:cNvCxnSpPr>
              <a:cxnSpLocks/>
              <a:stCxn id="28" idx="1"/>
              <a:endCxn id="40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A17C4D8-E0E4-43F2-93BD-E1AEAB2A93CD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A6AD87-6269-4C81-ADEA-BEAFCEE02AB4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5F95E41-1BDD-4A12-BFDB-F46F647435B8}"/>
              </a:ext>
            </a:extLst>
          </p:cNvPr>
          <p:cNvGrpSpPr/>
          <p:nvPr/>
        </p:nvGrpSpPr>
        <p:grpSpPr>
          <a:xfrm>
            <a:off x="5543347" y="2989892"/>
            <a:ext cx="6120668" cy="1893807"/>
            <a:chOff x="5323048" y="2467731"/>
            <a:chExt cx="5466370" cy="1583187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3CC2BEC-0214-4E3C-BB6D-23947C2B90B7}"/>
                </a:ext>
              </a:extLst>
            </p:cNvPr>
            <p:cNvSpPr/>
            <p:nvPr/>
          </p:nvSpPr>
          <p:spPr>
            <a:xfrm>
              <a:off x="5323048" y="2467731"/>
              <a:ext cx="5466370" cy="1583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2">
              <a:extLst>
                <a:ext uri="{FF2B5EF4-FFF2-40B4-BE49-F238E27FC236}">
                  <a16:creationId xmlns:a16="http://schemas.microsoft.com/office/drawing/2014/main" id="{072B0186-8BD1-4501-93CA-5A87A0AB76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1607" r="16437" b="-1095"/>
            <a:stretch/>
          </p:blipFill>
          <p:spPr bwMode="auto">
            <a:xfrm>
              <a:off x="5479150" y="2467731"/>
              <a:ext cx="5079220" cy="15262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9254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Moonlight N' Stuff - UX &amp; UI App Design Services">
            <a:extLst>
              <a:ext uri="{FF2B5EF4-FFF2-40B4-BE49-F238E27FC236}">
                <a16:creationId xmlns:a16="http://schemas.microsoft.com/office/drawing/2014/main" id="{902B3963-0FCC-4BA9-94DB-F98875C3E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593" t="1320" r="8041" b="-1320"/>
          <a:stretch/>
        </p:blipFill>
        <p:spPr bwMode="auto">
          <a:xfrm>
            <a:off x="633242" y="1322170"/>
            <a:ext cx="2922442" cy="27782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04708" y="4231627"/>
            <a:ext cx="31677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UI Design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UI Concept and Demos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47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UI Design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User Interface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Demos of User Experiences</a:t>
            </a:r>
          </a:p>
        </p:txBody>
      </p:sp>
    </p:spTree>
    <p:extLst>
      <p:ext uri="{BB962C8B-B14F-4D97-AF65-F5344CB8AC3E}">
        <p14:creationId xmlns:p14="http://schemas.microsoft.com/office/powerpoint/2010/main" val="2437222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UI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48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8EEB1F-322C-42A7-887C-417C8F55E495}"/>
              </a:ext>
            </a:extLst>
          </p:cNvPr>
          <p:cNvSpPr txBox="1"/>
          <p:nvPr/>
        </p:nvSpPr>
        <p:spPr>
          <a:xfrm>
            <a:off x="1034676" y="2212132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056379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246102-957C-48B4-B399-51A21E9B1B50}"/>
              </a:ext>
            </a:extLst>
          </p:cNvPr>
          <p:cNvCxnSpPr/>
          <p:nvPr/>
        </p:nvCxnSpPr>
        <p:spPr>
          <a:xfrm>
            <a:off x="7325033" y="373020"/>
            <a:ext cx="3043798" cy="5411196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A4F8948-3BC5-4903-BEB7-43B16FC2C432}"/>
              </a:ext>
            </a:extLst>
          </p:cNvPr>
          <p:cNvSpPr txBox="1"/>
          <p:nvPr/>
        </p:nvSpPr>
        <p:spPr>
          <a:xfrm rot="3600000">
            <a:off x="8603226" y="2893952"/>
            <a:ext cx="924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16:9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B4D148-41C7-4E38-A28D-5C1324D4AD4D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60B6F4-7760-4DD7-965D-206C49ABC474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364423-287C-477D-BB49-48FD2EE4091D}"/>
              </a:ext>
            </a:extLst>
          </p:cNvPr>
          <p:cNvSpPr/>
          <p:nvPr/>
        </p:nvSpPr>
        <p:spPr>
          <a:xfrm>
            <a:off x="5811520" y="5769620"/>
            <a:ext cx="5062574" cy="13174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1917572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2050" name="Picture 2" descr="Store Salesperson Thinking At New Checklist Stock Photo - Image of person,  retail: 103127216">
            <a:extLst>
              <a:ext uri="{FF2B5EF4-FFF2-40B4-BE49-F238E27FC236}">
                <a16:creationId xmlns:a16="http://schemas.microsoft.com/office/drawing/2014/main" id="{E94D9D2F-4B25-4AE7-A9E2-13D800338B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614" b="97940" l="10000" r="90000">
                        <a14:foregroundMark x1="45750" y1="11236" x2="49750" y2="8801"/>
                        <a14:foregroundMark x1="44000" y1="11049" x2="43125" y2="14794"/>
                        <a14:foregroundMark x1="51000" y1="48502" x2="73125" y2="59551"/>
                        <a14:foregroundMark x1="63375" y1="48689" x2="58500" y2="46067"/>
                        <a14:foregroundMark x1="66250" y1="49251" x2="57125" y2="45880"/>
                        <a14:foregroundMark x1="68375" y1="50187" x2="52875" y2="43258"/>
                        <a14:foregroundMark x1="66250" y1="47940" x2="55125" y2="43446"/>
                        <a14:foregroundMark x1="60875" y1="93071" x2="49750" y2="97940"/>
                        <a14:foregroundMark x1="28875" y1="52809" x2="41500" y2="47566"/>
                        <a14:foregroundMark x1="41500" y1="47566" x2="44375" y2="47566"/>
                        <a14:foregroundMark x1="36625" y1="44382" x2="30000" y2="466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6" r="8330"/>
          <a:stretch/>
        </p:blipFill>
        <p:spPr bwMode="auto">
          <a:xfrm>
            <a:off x="1582992" y="1955441"/>
            <a:ext cx="4155439" cy="40549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98C8DCC-2404-4EC3-82AD-4648473CF012}"/>
              </a:ext>
            </a:extLst>
          </p:cNvPr>
          <p:cNvGrpSpPr/>
          <p:nvPr/>
        </p:nvGrpSpPr>
        <p:grpSpPr>
          <a:xfrm>
            <a:off x="7020560" y="2154568"/>
            <a:ext cx="4155440" cy="3559784"/>
            <a:chOff x="7020560" y="2154568"/>
            <a:chExt cx="4155440" cy="3559784"/>
          </a:xfrm>
        </p:grpSpPr>
        <p:sp>
          <p:nvSpPr>
            <p:cNvPr id="16" name="Speech Bubble: Rectangle 15">
              <a:extLst>
                <a:ext uri="{FF2B5EF4-FFF2-40B4-BE49-F238E27FC236}">
                  <a16:creationId xmlns:a16="http://schemas.microsoft.com/office/drawing/2014/main" id="{F6EC5FA1-DF53-40C2-BF6B-893C43089754}"/>
                </a:ext>
              </a:extLst>
            </p:cNvPr>
            <p:cNvSpPr/>
            <p:nvPr/>
          </p:nvSpPr>
          <p:spPr>
            <a:xfrm>
              <a:off x="7020560" y="2154568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Those reliable delivery services are very expensive.</a:t>
              </a:r>
            </a:p>
          </p:txBody>
        </p:sp>
        <p:sp>
          <p:nvSpPr>
            <p:cNvPr id="19" name="Speech Bubble: Rectangle 18">
              <a:extLst>
                <a:ext uri="{FF2B5EF4-FFF2-40B4-BE49-F238E27FC236}">
                  <a16:creationId xmlns:a16="http://schemas.microsoft.com/office/drawing/2014/main" id="{4D14C1E8-A16A-4838-912A-0F96BF263B76}"/>
                </a:ext>
              </a:extLst>
            </p:cNvPr>
            <p:cNvSpPr/>
            <p:nvPr/>
          </p:nvSpPr>
          <p:spPr>
            <a:xfrm>
              <a:off x="7020560" y="3429000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 can’t leave my house; I need to take care of my kids.</a:t>
              </a:r>
            </a:p>
          </p:txBody>
        </p:sp>
        <p:sp>
          <p:nvSpPr>
            <p:cNvPr id="23" name="Speech Bubble: Rectangle 22">
              <a:extLst>
                <a:ext uri="{FF2B5EF4-FFF2-40B4-BE49-F238E27FC236}">
                  <a16:creationId xmlns:a16="http://schemas.microsoft.com/office/drawing/2014/main" id="{356CECB5-74F6-4F0C-86B4-316128A78D20}"/>
                </a:ext>
              </a:extLst>
            </p:cNvPr>
            <p:cNvSpPr/>
            <p:nvPr/>
          </p:nvSpPr>
          <p:spPr>
            <a:xfrm>
              <a:off x="7020560" y="4703432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Can’t match my delivery time and customer’s delivery time.</a:t>
              </a: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481372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7A2D2D2D-FCBC-4A9A-BC05-A58420E39650}"/>
              </a:ext>
            </a:extLst>
          </p:cNvPr>
          <p:cNvSpPr/>
          <p:nvPr/>
        </p:nvSpPr>
        <p:spPr>
          <a:xfrm>
            <a:off x="7594253" y="595975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4F0CA5-0680-41DB-8AA9-23DF22820C1B}"/>
              </a:ext>
            </a:extLst>
          </p:cNvPr>
          <p:cNvSpPr txBox="1"/>
          <p:nvPr/>
        </p:nvSpPr>
        <p:spPr>
          <a:xfrm>
            <a:off x="7601617" y="602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E9910DF7-1D43-4221-93E6-72E4975EEC4A}"/>
              </a:ext>
            </a:extLst>
          </p:cNvPr>
          <p:cNvSpPr/>
          <p:nvPr/>
        </p:nvSpPr>
        <p:spPr>
          <a:xfrm>
            <a:off x="7594253" y="6463962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3245F8B-4AFB-4265-A3EA-54A2C395BC75}"/>
              </a:ext>
            </a:extLst>
          </p:cNvPr>
          <p:cNvSpPr txBox="1"/>
          <p:nvPr/>
        </p:nvSpPr>
        <p:spPr>
          <a:xfrm>
            <a:off x="7601617" y="6528722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6B86EECC-AFCB-40A6-B5C3-E6406411407D}"/>
              </a:ext>
            </a:extLst>
          </p:cNvPr>
          <p:cNvSpPr/>
          <p:nvPr/>
        </p:nvSpPr>
        <p:spPr>
          <a:xfrm>
            <a:off x="7594253" y="697183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F411608-412A-40E0-BF1E-20D59005528C}"/>
              </a:ext>
            </a:extLst>
          </p:cNvPr>
          <p:cNvSpPr txBox="1"/>
          <p:nvPr/>
        </p:nvSpPr>
        <p:spPr>
          <a:xfrm>
            <a:off x="7601617" y="7036597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7D7278D6-6101-4E4F-BC9A-BAB506F89D6B}"/>
              </a:ext>
            </a:extLst>
          </p:cNvPr>
          <p:cNvSpPr/>
          <p:nvPr/>
        </p:nvSpPr>
        <p:spPr>
          <a:xfrm>
            <a:off x="7594253" y="7475642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8B8BCF3-B58C-4FC3-9322-341B0576D15D}"/>
              </a:ext>
            </a:extLst>
          </p:cNvPr>
          <p:cNvSpPr txBox="1"/>
          <p:nvPr/>
        </p:nvSpPr>
        <p:spPr>
          <a:xfrm>
            <a:off x="7601617" y="7540402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F98C03B-8081-46A1-9062-F65A8ADBFFDD}"/>
              </a:ext>
            </a:extLst>
          </p:cNvPr>
          <p:cNvSpPr txBox="1"/>
          <p:nvPr/>
        </p:nvSpPr>
        <p:spPr>
          <a:xfrm>
            <a:off x="7482685" y="8050750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CDACAE6F-6A84-49D1-889E-01CE780406D5}"/>
              </a:ext>
            </a:extLst>
          </p:cNvPr>
          <p:cNvGrpSpPr/>
          <p:nvPr/>
        </p:nvGrpSpPr>
        <p:grpSpPr>
          <a:xfrm>
            <a:off x="7594253" y="8351014"/>
            <a:ext cx="861357" cy="861357"/>
            <a:chOff x="7594253" y="3994782"/>
            <a:chExt cx="861357" cy="861357"/>
          </a:xfrm>
        </p:grpSpPr>
        <p:sp>
          <p:nvSpPr>
            <p:cNvPr id="128" name="Rectangle: Rounded Corners 127">
              <a:extLst>
                <a:ext uri="{FF2B5EF4-FFF2-40B4-BE49-F238E27FC236}">
                  <a16:creationId xmlns:a16="http://schemas.microsoft.com/office/drawing/2014/main" id="{6E596C25-38FA-450A-8690-312D352FDA54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9D081EC2-A733-4DB7-8F14-B283B50DB5A8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CABA775A-A030-4BE9-83C9-6411580242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68961A7-D9FC-4BAF-839C-F798DD84FC8D}"/>
              </a:ext>
            </a:extLst>
          </p:cNvPr>
          <p:cNvGrpSpPr/>
          <p:nvPr/>
        </p:nvGrpSpPr>
        <p:grpSpPr>
          <a:xfrm>
            <a:off x="8534697" y="8351014"/>
            <a:ext cx="861357" cy="861357"/>
            <a:chOff x="8534697" y="3994782"/>
            <a:chExt cx="861357" cy="861357"/>
          </a:xfrm>
        </p:grpSpPr>
        <p:sp>
          <p:nvSpPr>
            <p:cNvPr id="132" name="Rectangle: Rounded Corners 131">
              <a:extLst>
                <a:ext uri="{FF2B5EF4-FFF2-40B4-BE49-F238E27FC236}">
                  <a16:creationId xmlns:a16="http://schemas.microsoft.com/office/drawing/2014/main" id="{DFDF2B9F-2400-46DB-AD9D-47E3C1B0099F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5ADAE85-3F31-447C-ABE9-01655E0425D8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BC95FD15-5EDE-48DE-B927-09769ECDA2C3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CE25C80E-9F97-42DD-85A9-CD9A535BA69E}"/>
              </a:ext>
            </a:extLst>
          </p:cNvPr>
          <p:cNvGrpSpPr/>
          <p:nvPr/>
        </p:nvGrpSpPr>
        <p:grpSpPr>
          <a:xfrm>
            <a:off x="9271012" y="9507344"/>
            <a:ext cx="805884" cy="338130"/>
            <a:chOff x="9428718" y="3581400"/>
            <a:chExt cx="805884" cy="338130"/>
          </a:xfrm>
        </p:grpSpPr>
        <p:sp>
          <p:nvSpPr>
            <p:cNvPr id="136" name="Rectangle: Rounded Corners 135">
              <a:extLst>
                <a:ext uri="{FF2B5EF4-FFF2-40B4-BE49-F238E27FC236}">
                  <a16:creationId xmlns:a16="http://schemas.microsoft.com/office/drawing/2014/main" id="{2A5B2034-940B-424A-B71D-8CC22BC9A6E2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25C27904-2544-4D66-A6F4-D7596505714F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id="{32EEFD2E-773F-4661-87D8-289DAB8573BC}"/>
              </a:ext>
            </a:extLst>
          </p:cNvPr>
          <p:cNvSpPr/>
          <p:nvPr/>
        </p:nvSpPr>
        <p:spPr>
          <a:xfrm>
            <a:off x="5811520" y="5769620"/>
            <a:ext cx="5062574" cy="13174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41299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01617" y="1668286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01617" y="2172490"/>
            <a:ext cx="6787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536042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080689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23" grpId="0"/>
      <p:bldP spid="2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6E9172E-004C-4C6B-86AD-F6E54CF66F76}"/>
              </a:ext>
            </a:extLst>
          </p:cNvPr>
          <p:cNvSpPr txBox="1"/>
          <p:nvPr/>
        </p:nvSpPr>
        <p:spPr>
          <a:xfrm>
            <a:off x="7406221" y="5187091"/>
            <a:ext cx="182404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105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Multiple fields are incorrect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320420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25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125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25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5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125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2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91657" y="373020"/>
            <a:ext cx="3028071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29633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4777619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4852475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4777619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4837656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4777619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4852475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4777619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4886201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4666051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4777619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5718063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4784983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4784983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4784983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4784983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496724" y="373020"/>
            <a:ext cx="282300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31" name="Graphic 25">
            <a:extLst>
              <a:ext uri="{FF2B5EF4-FFF2-40B4-BE49-F238E27FC236}">
                <a16:creationId xmlns:a16="http://schemas.microsoft.com/office/drawing/2014/main" id="{3437C62C-47B2-4444-8624-70FF8BF64B8B}"/>
              </a:ext>
            </a:extLst>
          </p:cNvPr>
          <p:cNvGrpSpPr/>
          <p:nvPr/>
        </p:nvGrpSpPr>
        <p:grpSpPr>
          <a:xfrm>
            <a:off x="8460100" y="2273430"/>
            <a:ext cx="622752" cy="622752"/>
            <a:chOff x="5784624" y="3117624"/>
            <a:chExt cx="622752" cy="622752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5840BD6-1892-4E83-B9FB-6F7DD532E7BE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1931067-A5EE-441A-8DFA-6F8BE173F019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970323"/>
            <a:ext cx="2728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Complete!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3365866"/>
            <a:ext cx="2728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Press ‘Done’ and proceed to login page.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890345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306476" y="373020"/>
            <a:ext cx="3013252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029702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4777619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4852475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4777619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4837656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4777619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4852475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4777619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4886201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4666051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4777619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5718063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4784983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4784983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4784983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4784983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463660" y="351660"/>
            <a:ext cx="286873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570E1E7-916F-470E-ACA7-984D413EF8BB}"/>
              </a:ext>
            </a:extLst>
          </p:cNvPr>
          <p:cNvSpPr/>
          <p:nvPr/>
        </p:nvSpPr>
        <p:spPr>
          <a:xfrm>
            <a:off x="7594253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EE4036-BE36-4FCB-A833-7B42318BE415}"/>
              </a:ext>
            </a:extLst>
          </p:cNvPr>
          <p:cNvSpPr txBox="1"/>
          <p:nvPr/>
        </p:nvSpPr>
        <p:spPr>
          <a:xfrm>
            <a:off x="7669108" y="2077961"/>
            <a:ext cx="1001605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53CA8E8-CA48-4334-9CA2-7E9A0B838595}"/>
              </a:ext>
            </a:extLst>
          </p:cNvPr>
          <p:cNvSpPr/>
          <p:nvPr/>
        </p:nvSpPr>
        <p:spPr>
          <a:xfrm>
            <a:off x="7594253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9E1346-097A-483E-8A4E-E279CF174E6A}"/>
              </a:ext>
            </a:extLst>
          </p:cNvPr>
          <p:cNvSpPr txBox="1"/>
          <p:nvPr/>
        </p:nvSpPr>
        <p:spPr>
          <a:xfrm>
            <a:off x="7654290" y="2582165"/>
            <a:ext cx="133985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A3A90-7F12-4799-BE58-4DB332AA93DA}"/>
              </a:ext>
            </a:extLst>
          </p:cNvPr>
          <p:cNvSpPr txBox="1"/>
          <p:nvPr/>
        </p:nvSpPr>
        <p:spPr>
          <a:xfrm>
            <a:off x="748268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40052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6" grpId="0" animBg="1"/>
      <p:bldP spid="37" grpId="0" animBg="1"/>
      <p:bldP spid="39" grpId="0" animBg="1"/>
      <p:bldP spid="40" grpId="0" animBg="1"/>
      <p:bldP spid="43" grpId="0" animBg="1"/>
      <p:bldP spid="44" grpId="0" animBg="1"/>
      <p:bldP spid="14" grpId="0"/>
      <p:bldP spid="9" grpId="0"/>
      <p:bldP spid="10" grpId="0"/>
      <p:bldP spid="23" grpId="0"/>
      <p:bldP spid="24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570E1E7-916F-470E-ACA7-984D413EF8BB}"/>
              </a:ext>
            </a:extLst>
          </p:cNvPr>
          <p:cNvSpPr/>
          <p:nvPr/>
        </p:nvSpPr>
        <p:spPr>
          <a:xfrm>
            <a:off x="7594253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EE4036-BE36-4FCB-A833-7B42318BE415}"/>
              </a:ext>
            </a:extLst>
          </p:cNvPr>
          <p:cNvSpPr txBox="1"/>
          <p:nvPr/>
        </p:nvSpPr>
        <p:spPr>
          <a:xfrm>
            <a:off x="7669108" y="1876562"/>
            <a:ext cx="1810172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53CA8E8-CA48-4334-9CA2-7E9A0B838595}"/>
              </a:ext>
            </a:extLst>
          </p:cNvPr>
          <p:cNvSpPr/>
          <p:nvPr/>
        </p:nvSpPr>
        <p:spPr>
          <a:xfrm>
            <a:off x="7594253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9E1346-097A-483E-8A4E-E279CF174E6A}"/>
              </a:ext>
            </a:extLst>
          </p:cNvPr>
          <p:cNvSpPr txBox="1"/>
          <p:nvPr/>
        </p:nvSpPr>
        <p:spPr>
          <a:xfrm>
            <a:off x="7654290" y="2380766"/>
            <a:ext cx="99441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FF62BD2-549E-4B36-8C51-CAFE79F162CA}"/>
              </a:ext>
            </a:extLst>
          </p:cNvPr>
          <p:cNvSpPr txBox="1"/>
          <p:nvPr/>
        </p:nvSpPr>
        <p:spPr>
          <a:xfrm>
            <a:off x="7601617" y="2003474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CMC ARIO 110, Black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A7F0A58-7C71-416B-9F41-D78152C2B5FC}"/>
              </a:ext>
            </a:extLst>
          </p:cNvPr>
          <p:cNvSpPr txBox="1"/>
          <p:nvPr/>
        </p:nvSpPr>
        <p:spPr>
          <a:xfrm>
            <a:off x="7601617" y="2507678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ABC 1234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A3A90-7F12-4799-BE58-4DB332AA93DA}"/>
              </a:ext>
            </a:extLst>
          </p:cNvPr>
          <p:cNvSpPr txBox="1"/>
          <p:nvPr/>
        </p:nvSpPr>
        <p:spPr>
          <a:xfrm>
            <a:off x="748268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150972" y="373020"/>
            <a:ext cx="316875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35683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361C358-77E8-43C2-94EF-2F0DBF74ED33}"/>
              </a:ext>
            </a:extLst>
          </p:cNvPr>
          <p:cNvSpPr txBox="1"/>
          <p:nvPr/>
        </p:nvSpPr>
        <p:spPr>
          <a:xfrm>
            <a:off x="7482684" y="2970323"/>
            <a:ext cx="2728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Complete </a:t>
            </a:r>
            <a:r>
              <a:rPr lang="en-US" altLang="zh-CN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 now</a:t>
            </a:r>
            <a:endParaRPr lang="en-MY" sz="16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959CB43-FBC4-4D42-98DD-04583C476D02}"/>
              </a:ext>
            </a:extLst>
          </p:cNvPr>
          <p:cNvSpPr txBox="1"/>
          <p:nvPr/>
        </p:nvSpPr>
        <p:spPr>
          <a:xfrm>
            <a:off x="7482684" y="3365866"/>
            <a:ext cx="2728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wait for the admin to verify your vehicle</a:t>
            </a:r>
          </a:p>
        </p:txBody>
      </p:sp>
      <p:grpSp>
        <p:nvGrpSpPr>
          <p:cNvPr id="39" name="Graphic 46">
            <a:extLst>
              <a:ext uri="{FF2B5EF4-FFF2-40B4-BE49-F238E27FC236}">
                <a16:creationId xmlns:a16="http://schemas.microsoft.com/office/drawing/2014/main" id="{349D1B51-A9AC-482C-B181-31D58A6D26D3}"/>
              </a:ext>
            </a:extLst>
          </p:cNvPr>
          <p:cNvGrpSpPr/>
          <p:nvPr/>
        </p:nvGrpSpPr>
        <p:grpSpPr>
          <a:xfrm>
            <a:off x="8412618" y="1958620"/>
            <a:ext cx="845980" cy="845980"/>
            <a:chOff x="5981700" y="3314700"/>
            <a:chExt cx="1844826" cy="1844826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81DAED8-798D-4AC2-A69C-9C5A28B8CBAA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57D7F1F-8F3A-4DA8-B410-E8C71D7B7554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EE6097C-FB5E-4A06-AE56-761E8D51330A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1EDBC9F-8C2D-4372-BBB2-A1F7BE3F0446}"/>
              </a:ext>
            </a:extLst>
          </p:cNvPr>
          <p:cNvSpPr/>
          <p:nvPr/>
        </p:nvSpPr>
        <p:spPr>
          <a:xfrm>
            <a:off x="4697169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638AA00-8666-4AFA-AC46-17663445AC70}"/>
              </a:ext>
            </a:extLst>
          </p:cNvPr>
          <p:cNvSpPr txBox="1"/>
          <p:nvPr/>
        </p:nvSpPr>
        <p:spPr>
          <a:xfrm>
            <a:off x="4772024" y="1876562"/>
            <a:ext cx="186496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1B93D90C-3359-44D7-AE5A-AABE3A9EFA4E}"/>
              </a:ext>
            </a:extLst>
          </p:cNvPr>
          <p:cNvSpPr/>
          <p:nvPr/>
        </p:nvSpPr>
        <p:spPr>
          <a:xfrm>
            <a:off x="4697169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47F5B7E-7F41-4F12-9908-9ADCFD5B47AC}"/>
              </a:ext>
            </a:extLst>
          </p:cNvPr>
          <p:cNvSpPr txBox="1"/>
          <p:nvPr/>
        </p:nvSpPr>
        <p:spPr>
          <a:xfrm>
            <a:off x="4757206" y="2380766"/>
            <a:ext cx="99441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61A8BEE-A882-461A-B3AB-973C62F92241}"/>
              </a:ext>
            </a:extLst>
          </p:cNvPr>
          <p:cNvSpPr txBox="1"/>
          <p:nvPr/>
        </p:nvSpPr>
        <p:spPr>
          <a:xfrm>
            <a:off x="4704533" y="2003474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CMC ARIO 110, Black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D1DB19D-818B-4517-B9E0-B40FB19B15F8}"/>
              </a:ext>
            </a:extLst>
          </p:cNvPr>
          <p:cNvSpPr txBox="1"/>
          <p:nvPr/>
        </p:nvSpPr>
        <p:spPr>
          <a:xfrm>
            <a:off x="4704533" y="2507678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ABC 1234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A6D55F-6297-4C24-B5D5-330BB42A7549}"/>
              </a:ext>
            </a:extLst>
          </p:cNvPr>
          <p:cNvSpPr txBox="1"/>
          <p:nvPr/>
        </p:nvSpPr>
        <p:spPr>
          <a:xfrm>
            <a:off x="451224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167237" y="336107"/>
            <a:ext cx="316875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199362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grpSp>
        <p:nvGrpSpPr>
          <p:cNvPr id="4" name="Graphic 2">
            <a:extLst>
              <a:ext uri="{FF2B5EF4-FFF2-40B4-BE49-F238E27FC236}">
                <a16:creationId xmlns:a16="http://schemas.microsoft.com/office/drawing/2014/main" id="{E3E937C9-8B61-4A35-8543-D553D94B432C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3719358" y="2379713"/>
            <a:chExt cx="1835867" cy="183586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DCC0483-E3BD-4FE1-A481-55B447E544FF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B3DBD66-6D84-4085-99DB-5475B3F11257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0" name="Graphic 2">
            <a:extLst>
              <a:ext uri="{FF2B5EF4-FFF2-40B4-BE49-F238E27FC236}">
                <a16:creationId xmlns:a16="http://schemas.microsoft.com/office/drawing/2014/main" id="{8179D2E7-304A-483E-9C17-60BA7D69E35B}"/>
              </a:ext>
            </a:extLst>
          </p:cNvPr>
          <p:cNvGrpSpPr/>
          <p:nvPr/>
        </p:nvGrpSpPr>
        <p:grpSpPr>
          <a:xfrm>
            <a:off x="1339952" y="3590079"/>
            <a:ext cx="766608" cy="766608"/>
            <a:chOff x="3719358" y="2379713"/>
            <a:chExt cx="1835867" cy="183586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16F3B95-5904-4617-9A43-D3C89613EDB3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972FBD-8222-4B46-A16B-6EDED68C8BD5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2" name="Graphic 2">
            <a:extLst>
              <a:ext uri="{FF2B5EF4-FFF2-40B4-BE49-F238E27FC236}">
                <a16:creationId xmlns:a16="http://schemas.microsoft.com/office/drawing/2014/main" id="{642249C5-E808-4DF1-99B0-EFE8FBE084FE}"/>
              </a:ext>
            </a:extLst>
          </p:cNvPr>
          <p:cNvGrpSpPr/>
          <p:nvPr/>
        </p:nvGrpSpPr>
        <p:grpSpPr>
          <a:xfrm>
            <a:off x="1339952" y="4779782"/>
            <a:ext cx="766608" cy="766608"/>
            <a:chOff x="3719358" y="2379713"/>
            <a:chExt cx="1835867" cy="1835867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6DFF1D1-04A0-43A7-8DE5-A2AF043A5B2D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C308481-D4EF-41B6-8B72-5E9355D258B6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D7159DB-8E4E-4120-BE96-F20A8BECE31A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804F2D4-5CC0-4F46-9859-AFDF7C799F6B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User-friendly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2AC2D74-2CC2-4796-B9E5-905924127AA9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Can be easily understood &amp; used by anyone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8BF15DF-2956-44D3-B735-1CB73842E126}"/>
              </a:ext>
            </a:extLst>
          </p:cNvPr>
          <p:cNvGrpSpPr/>
          <p:nvPr/>
        </p:nvGrpSpPr>
        <p:grpSpPr>
          <a:xfrm>
            <a:off x="2215482" y="3514051"/>
            <a:ext cx="6268065" cy="769442"/>
            <a:chOff x="4655574" y="1862858"/>
            <a:chExt cx="6268065" cy="76944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161656A-1ECF-4CA3-AC69-8BEF4176187A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Reliable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C744A9C-3A92-4D86-B785-D7321764F5FC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Can be trusted and be sure of what's happening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C764D1-5D3F-400E-A384-D4EABE05A024}"/>
              </a:ext>
            </a:extLst>
          </p:cNvPr>
          <p:cNvGrpSpPr/>
          <p:nvPr/>
        </p:nvGrpSpPr>
        <p:grpSpPr>
          <a:xfrm>
            <a:off x="2215482" y="4776948"/>
            <a:ext cx="6268065" cy="769442"/>
            <a:chOff x="4655574" y="1862858"/>
            <a:chExt cx="6268065" cy="769442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5F6BAD0-D329-4DC5-9212-E75A866EA8DB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Convenient 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1F56297-3BA3-4390-BDF1-D9F3813BDC92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Use it anytime and anywhere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54" name="Slide Number Placeholder 53">
            <a:extLst>
              <a:ext uri="{FF2B5EF4-FFF2-40B4-BE49-F238E27FC236}">
                <a16:creationId xmlns:a16="http://schemas.microsoft.com/office/drawing/2014/main" id="{E1C96B84-D0FA-4846-9CE2-56246831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</a:t>
            </a:fld>
            <a:endParaRPr lang="en-US"/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B25D2D5F-E44C-41DD-BAB0-6F6F47934DE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58538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81235" y="370925"/>
            <a:ext cx="3043798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658471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81235" y="370925"/>
            <a:ext cx="3043798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pic>
        <p:nvPicPr>
          <p:cNvPr id="2050" name="Picture 2" descr="Blue Sky Sea Water Cool Mobile Phone Shell Poster Background Material,  Water, Water Poster, Shell Material Background Image for Free Download">
            <a:extLst>
              <a:ext uri="{FF2B5EF4-FFF2-40B4-BE49-F238E27FC236}">
                <a16:creationId xmlns:a16="http://schemas.microsoft.com/office/drawing/2014/main" id="{AB828D77-3037-4F78-81C9-CBCBEFDC5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6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43" r="3849"/>
          <a:stretch/>
        </p:blipFill>
        <p:spPr bwMode="auto">
          <a:xfrm>
            <a:off x="7320919" y="373020"/>
            <a:ext cx="3043797" cy="5409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374DA83-C4A9-4EA0-A09B-F47261B56754}"/>
              </a:ext>
            </a:extLst>
          </p:cNvPr>
          <p:cNvGrpSpPr/>
          <p:nvPr/>
        </p:nvGrpSpPr>
        <p:grpSpPr>
          <a:xfrm>
            <a:off x="7327642" y="4799764"/>
            <a:ext cx="2923798" cy="902505"/>
            <a:chOff x="7327642" y="4799764"/>
            <a:chExt cx="2923798" cy="90250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BED4A0B-8DAC-4A5D-864A-96C91A0E1482}"/>
                </a:ext>
              </a:extLst>
            </p:cNvPr>
            <p:cNvSpPr txBox="1"/>
            <p:nvPr/>
          </p:nvSpPr>
          <p:spPr>
            <a:xfrm>
              <a:off x="7327642" y="4799764"/>
              <a:ext cx="29237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12:30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AAB8A2A-B1B1-43C1-A9BA-F2535227CA12}"/>
                </a:ext>
              </a:extLst>
            </p:cNvPr>
            <p:cNvSpPr txBox="1"/>
            <p:nvPr/>
          </p:nvSpPr>
          <p:spPr>
            <a:xfrm>
              <a:off x="7428566" y="5394492"/>
              <a:ext cx="26858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23/9/2020</a:t>
              </a:r>
              <a:r>
                <a:rPr lang="en-MY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Wed </a:t>
              </a:r>
              <a:r>
                <a:rPr lang="en-US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4D82274C-1380-42A4-8326-26690AEB9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903057" y="5454493"/>
              <a:ext cx="171450" cy="171450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C576391-F555-45CC-88DE-857AFAF7EC71}"/>
              </a:ext>
            </a:extLst>
          </p:cNvPr>
          <p:cNvGrpSpPr/>
          <p:nvPr/>
        </p:nvGrpSpPr>
        <p:grpSpPr>
          <a:xfrm>
            <a:off x="7405445" y="2023946"/>
            <a:ext cx="2878858" cy="844952"/>
            <a:chOff x="7405445" y="2023946"/>
            <a:chExt cx="2878858" cy="844952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429CC22-B101-4BD4-83DD-DF9FBF5347A4}"/>
                </a:ext>
              </a:extLst>
            </p:cNvPr>
            <p:cNvSpPr/>
            <p:nvPr/>
          </p:nvSpPr>
          <p:spPr>
            <a:xfrm>
              <a:off x="7405445" y="2023946"/>
              <a:ext cx="2878858" cy="844952"/>
            </a:xfrm>
            <a:prstGeom prst="roundRect">
              <a:avLst>
                <a:gd name="adj" fmla="val 368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6B86BDD-53BA-4463-ADFA-4E2A10647181}"/>
                </a:ext>
              </a:extLst>
            </p:cNvPr>
            <p:cNvSpPr txBox="1"/>
            <p:nvPr/>
          </p:nvSpPr>
          <p:spPr>
            <a:xfrm>
              <a:off x="7453831" y="2128022"/>
              <a:ext cx="1810172" cy="118710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ctr">
              <a:noAutofit/>
            </a:bodyPr>
            <a:lstStyle/>
            <a:p>
              <a:r>
                <a:rPr lang="en-MY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XXX Delivery System • 12:30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DE11BC-6B71-470C-8153-79441B2FCC87}"/>
                </a:ext>
              </a:extLst>
            </p:cNvPr>
            <p:cNvSpPr txBox="1"/>
            <p:nvPr/>
          </p:nvSpPr>
          <p:spPr>
            <a:xfrm>
              <a:off x="8013087" y="2327712"/>
              <a:ext cx="2217168" cy="213558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t">
              <a:noAutofit/>
            </a:bodyPr>
            <a:lstStyle/>
            <a:p>
              <a:r>
                <a:rPr lang="en-MY" altLang="zh-CN" sz="900" dirty="0">
                  <a:latin typeface="Roboto" panose="02000000000000000000" pitchFamily="2" charset="0"/>
                  <a:ea typeface="Roboto" panose="02000000000000000000" pitchFamily="2" charset="0"/>
                </a:rPr>
                <a:t>Your registration has been approved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FF0CB9-A0DC-4B3C-9252-454C95E418C8}"/>
                </a:ext>
              </a:extLst>
            </p:cNvPr>
            <p:cNvSpPr/>
            <p:nvPr/>
          </p:nvSpPr>
          <p:spPr>
            <a:xfrm>
              <a:off x="7528509" y="2327986"/>
              <a:ext cx="430530" cy="4305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8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Logo</a:t>
              </a:r>
              <a:endParaRPr lang="en-US" sz="800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B2084D6-CD50-44E1-8C67-C81E1F7FAFD3}"/>
                </a:ext>
              </a:extLst>
            </p:cNvPr>
            <p:cNvSpPr txBox="1"/>
            <p:nvPr/>
          </p:nvSpPr>
          <p:spPr>
            <a:xfrm>
              <a:off x="8013087" y="2550498"/>
              <a:ext cx="2217168" cy="213558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t">
              <a:noAutofit/>
            </a:bodyPr>
            <a:lstStyle/>
            <a:p>
              <a:r>
                <a:rPr lang="en-MY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Press this message for more details</a:t>
              </a:r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859824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250264"/>
            <a:ext cx="2728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registration has been</a:t>
            </a:r>
          </a:p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approved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2975471"/>
            <a:ext cx="2728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Press ‘Done’ to login.</a:t>
            </a:r>
          </a:p>
        </p:txBody>
      </p:sp>
      <p:grpSp>
        <p:nvGrpSpPr>
          <p:cNvPr id="17" name="Graphic 25">
            <a:extLst>
              <a:ext uri="{FF2B5EF4-FFF2-40B4-BE49-F238E27FC236}">
                <a16:creationId xmlns:a16="http://schemas.microsoft.com/office/drawing/2014/main" id="{23DC8DCD-8402-4F8C-A1D2-2657B2B87C53}"/>
              </a:ext>
            </a:extLst>
          </p:cNvPr>
          <p:cNvGrpSpPr/>
          <p:nvPr/>
        </p:nvGrpSpPr>
        <p:grpSpPr>
          <a:xfrm>
            <a:off x="8535365" y="1519099"/>
            <a:ext cx="622752" cy="622752"/>
            <a:chOff x="5784624" y="3117624"/>
            <a:chExt cx="622752" cy="622752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B45ADD1-09F8-4A1D-B64E-444E24B89885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7B71EC-240B-4909-A955-B98092D7349B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22482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250264"/>
            <a:ext cx="2728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registration has been rejected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2975471"/>
            <a:ext cx="27281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Your vehicle information is invalid. Press ‘Done’ to register again.</a:t>
            </a:r>
          </a:p>
        </p:txBody>
      </p:sp>
      <p:grpSp>
        <p:nvGrpSpPr>
          <p:cNvPr id="35" name="Graphic 25">
            <a:extLst>
              <a:ext uri="{FF2B5EF4-FFF2-40B4-BE49-F238E27FC236}">
                <a16:creationId xmlns:a16="http://schemas.microsoft.com/office/drawing/2014/main" id="{D1211912-3DE5-41AA-A3DB-9A990816572F}"/>
              </a:ext>
            </a:extLst>
          </p:cNvPr>
          <p:cNvGrpSpPr/>
          <p:nvPr/>
        </p:nvGrpSpPr>
        <p:grpSpPr>
          <a:xfrm>
            <a:off x="8483838" y="1501844"/>
            <a:ext cx="725806" cy="725806"/>
            <a:chOff x="6010275" y="3343275"/>
            <a:chExt cx="171450" cy="17145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1818868-3A92-4914-A787-84F0A695EFBF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17044BF-5200-4120-A15B-3867BBC85A55}"/>
                </a:ext>
              </a:extLst>
            </p:cNvPr>
            <p:cNvSpPr/>
            <p:nvPr/>
          </p:nvSpPr>
          <p:spPr>
            <a:xfrm>
              <a:off x="6045993" y="3378993"/>
              <a:ext cx="100012" cy="100012"/>
            </a:xfrm>
            <a:custGeom>
              <a:avLst/>
              <a:gdLst>
                <a:gd name="connsiteX0" fmla="*/ 100013 w 100012"/>
                <a:gd name="connsiteY0" fmla="*/ 10073 h 100012"/>
                <a:gd name="connsiteX1" fmla="*/ 89940 w 100012"/>
                <a:gd name="connsiteY1" fmla="*/ 0 h 100012"/>
                <a:gd name="connsiteX2" fmla="*/ 50006 w 100012"/>
                <a:gd name="connsiteY2" fmla="*/ 39934 h 100012"/>
                <a:gd name="connsiteX3" fmla="*/ 10073 w 100012"/>
                <a:gd name="connsiteY3" fmla="*/ 0 h 100012"/>
                <a:gd name="connsiteX4" fmla="*/ 0 w 100012"/>
                <a:gd name="connsiteY4" fmla="*/ 10073 h 100012"/>
                <a:gd name="connsiteX5" fmla="*/ 39934 w 100012"/>
                <a:gd name="connsiteY5" fmla="*/ 50006 h 100012"/>
                <a:gd name="connsiteX6" fmla="*/ 0 w 100012"/>
                <a:gd name="connsiteY6" fmla="*/ 89940 h 100012"/>
                <a:gd name="connsiteX7" fmla="*/ 10073 w 100012"/>
                <a:gd name="connsiteY7" fmla="*/ 100013 h 100012"/>
                <a:gd name="connsiteX8" fmla="*/ 50006 w 100012"/>
                <a:gd name="connsiteY8" fmla="*/ 60079 h 100012"/>
                <a:gd name="connsiteX9" fmla="*/ 89940 w 100012"/>
                <a:gd name="connsiteY9" fmla="*/ 100013 h 100012"/>
                <a:gd name="connsiteX10" fmla="*/ 100013 w 100012"/>
                <a:gd name="connsiteY10" fmla="*/ 89940 h 100012"/>
                <a:gd name="connsiteX11" fmla="*/ 60079 w 100012"/>
                <a:gd name="connsiteY11" fmla="*/ 50006 h 10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12" h="100012">
                  <a:moveTo>
                    <a:pt x="100013" y="10073"/>
                  </a:moveTo>
                  <a:lnTo>
                    <a:pt x="89940" y="0"/>
                  </a:lnTo>
                  <a:lnTo>
                    <a:pt x="50006" y="39934"/>
                  </a:lnTo>
                  <a:lnTo>
                    <a:pt x="10073" y="0"/>
                  </a:lnTo>
                  <a:lnTo>
                    <a:pt x="0" y="10073"/>
                  </a:lnTo>
                  <a:lnTo>
                    <a:pt x="39934" y="50006"/>
                  </a:lnTo>
                  <a:lnTo>
                    <a:pt x="0" y="89940"/>
                  </a:lnTo>
                  <a:lnTo>
                    <a:pt x="10073" y="100013"/>
                  </a:lnTo>
                  <a:lnTo>
                    <a:pt x="50006" y="60079"/>
                  </a:lnTo>
                  <a:lnTo>
                    <a:pt x="89940" y="100013"/>
                  </a:lnTo>
                  <a:lnTo>
                    <a:pt x="100013" y="89940"/>
                  </a:lnTo>
                  <a:lnTo>
                    <a:pt x="60079" y="5000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3536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FA35A4C-96B8-408C-B2DF-7301135CBCEB}"/>
              </a:ext>
            </a:extLst>
          </p:cNvPr>
          <p:cNvSpPr/>
          <p:nvPr/>
        </p:nvSpPr>
        <p:spPr>
          <a:xfrm>
            <a:off x="7599559" y="239065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8B14D3-913F-42EA-B193-185D73CD278D}"/>
              </a:ext>
            </a:extLst>
          </p:cNvPr>
          <p:cNvSpPr txBox="1"/>
          <p:nvPr/>
        </p:nvSpPr>
        <p:spPr>
          <a:xfrm>
            <a:off x="7606923" y="2455415"/>
            <a:ext cx="919857" cy="27699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1801A79-F697-4D03-8A4D-11FE32B546CD}"/>
              </a:ext>
            </a:extLst>
          </p:cNvPr>
          <p:cNvSpPr/>
          <p:nvPr/>
        </p:nvSpPr>
        <p:spPr>
          <a:xfrm>
            <a:off x="7599559" y="289446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1A4070-73F1-4DBF-91AD-4FCBEFBD61BB}"/>
              </a:ext>
            </a:extLst>
          </p:cNvPr>
          <p:cNvSpPr txBox="1"/>
          <p:nvPr/>
        </p:nvSpPr>
        <p:spPr>
          <a:xfrm>
            <a:off x="7606923" y="2959220"/>
            <a:ext cx="919857" cy="27699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873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00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FA35A4C-96B8-408C-B2DF-7301135CBCEB}"/>
              </a:ext>
            </a:extLst>
          </p:cNvPr>
          <p:cNvSpPr/>
          <p:nvPr/>
        </p:nvSpPr>
        <p:spPr>
          <a:xfrm>
            <a:off x="7599559" y="239065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8B14D3-913F-42EA-B193-185D73CD278D}"/>
              </a:ext>
            </a:extLst>
          </p:cNvPr>
          <p:cNvSpPr txBox="1"/>
          <p:nvPr/>
        </p:nvSpPr>
        <p:spPr>
          <a:xfrm>
            <a:off x="7671436" y="2345572"/>
            <a:ext cx="662939" cy="90166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1801A79-F697-4D03-8A4D-11FE32B546CD}"/>
              </a:ext>
            </a:extLst>
          </p:cNvPr>
          <p:cNvSpPr/>
          <p:nvPr/>
        </p:nvSpPr>
        <p:spPr>
          <a:xfrm>
            <a:off x="7599559" y="289446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1A4070-73F1-4DBF-91AD-4FCBEFBD61BB}"/>
              </a:ext>
            </a:extLst>
          </p:cNvPr>
          <p:cNvSpPr txBox="1"/>
          <p:nvPr/>
        </p:nvSpPr>
        <p:spPr>
          <a:xfrm>
            <a:off x="7671436" y="2849377"/>
            <a:ext cx="662939" cy="90166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873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E2FFC1-48A2-4EAD-AD31-454A910A3940}"/>
              </a:ext>
            </a:extLst>
          </p:cNvPr>
          <p:cNvSpPr txBox="1"/>
          <p:nvPr/>
        </p:nvSpPr>
        <p:spPr>
          <a:xfrm>
            <a:off x="7601617" y="2958694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3A7BF2-0492-4784-9ECE-C2AB8C74CD9E}"/>
              </a:ext>
            </a:extLst>
          </p:cNvPr>
          <p:cNvSpPr txBox="1"/>
          <p:nvPr/>
        </p:nvSpPr>
        <p:spPr>
          <a:xfrm>
            <a:off x="7601617" y="2454889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1F8DD4-1615-4144-A0B5-EE6062A1A003}"/>
              </a:ext>
            </a:extLst>
          </p:cNvPr>
          <p:cNvSpPr/>
          <p:nvPr/>
        </p:nvSpPr>
        <p:spPr>
          <a:xfrm>
            <a:off x="7239099" y="5775587"/>
            <a:ext cx="3112324" cy="10824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61668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4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6CD50A2-A7E3-4A0C-81C9-D4FD05DEE642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612B69E-D9E2-4FBB-B709-AAF41DAB0DF5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85C71917-DFAB-424C-8975-DD02BB283313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9A32127-6398-45CA-AA3B-CBDDA5BF2EFF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2" name="Graphic 44">
                <a:extLst>
                  <a:ext uri="{FF2B5EF4-FFF2-40B4-BE49-F238E27FC236}">
                    <a16:creationId xmlns:a16="http://schemas.microsoft.com/office/drawing/2014/main" id="{E358A26D-C141-4B3A-B633-31F2FC28485E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EB6D129B-6BDA-4B64-8EA6-F5ABE1456E9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6AA6819A-3792-49C8-9596-0D3503BCD418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F90AE9C8-32E2-45D2-B5AE-890AFCF56F6C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23CAEDD8-92FB-469B-AF8B-B9625F692CD1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DF7DD53-6C77-434F-A24A-D06DCEE789B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C018702-DA2C-43BC-BF48-B213F14813E2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5A2E64B-E96F-4046-B8FD-B7D264ED2B65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47" name="Graphic 30">
                <a:extLst>
                  <a:ext uri="{FF2B5EF4-FFF2-40B4-BE49-F238E27FC236}">
                    <a16:creationId xmlns:a16="http://schemas.microsoft.com/office/drawing/2014/main" id="{0AAEF125-4AF2-40D2-B151-871CA8972470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8E419FF1-71D8-4D83-91EC-A8D421F632E8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D4B3D0A5-1A7D-4719-9728-FA057B78F2E0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8D9A5C6-892B-419B-ABC9-43FCA9382844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0" name="Picture 4" descr="Cloudy &amp; Cooler Thursday">
                <a:extLst>
                  <a:ext uri="{FF2B5EF4-FFF2-40B4-BE49-F238E27FC236}">
                    <a16:creationId xmlns:a16="http://schemas.microsoft.com/office/drawing/2014/main" id="{48112AA4-BD43-4151-9397-85293BBC6A7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D2833C31-6FDD-418A-B4E8-8395FB97E9A9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D42F0EB8-5F97-4F65-B9DD-4C4560681545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A364568E-A6A3-43D4-BE1F-348ACB1C4539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BB5904FF-FD32-466C-89E8-ABFB5475AFC8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EBA2572D-0A54-4455-ACE3-19FCA5E72280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0781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9310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1638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1638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8B84C55-8627-493C-868E-88471DA05A08}"/>
              </a:ext>
            </a:extLst>
          </p:cNvPr>
          <p:cNvCxnSpPr/>
          <p:nvPr/>
        </p:nvCxnSpPr>
        <p:spPr>
          <a:xfrm>
            <a:off x="7418392" y="1550375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30B41E35-5205-4CDF-8501-94153C42479D}"/>
              </a:ext>
            </a:extLst>
          </p:cNvPr>
          <p:cNvSpPr/>
          <p:nvPr/>
        </p:nvSpPr>
        <p:spPr>
          <a:xfrm>
            <a:off x="9505524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C1BEC375-5B38-46A7-8140-FFC609481D77}"/>
              </a:ext>
            </a:extLst>
          </p:cNvPr>
          <p:cNvSpPr/>
          <p:nvPr/>
        </p:nvSpPr>
        <p:spPr>
          <a:xfrm>
            <a:off x="9534099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79529239-D11D-4C9D-9B6F-AC9A33041D74}"/>
              </a:ext>
            </a:extLst>
          </p:cNvPr>
          <p:cNvSpPr txBox="1"/>
          <p:nvPr/>
        </p:nvSpPr>
        <p:spPr>
          <a:xfrm>
            <a:off x="7893033" y="1731999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2" name="Graphic 120">
            <a:extLst>
              <a:ext uri="{FF2B5EF4-FFF2-40B4-BE49-F238E27FC236}">
                <a16:creationId xmlns:a16="http://schemas.microsoft.com/office/drawing/2014/main" id="{B0EDCA69-053F-4435-A150-4E2093C65B0E}"/>
              </a:ext>
            </a:extLst>
          </p:cNvPr>
          <p:cNvGrpSpPr/>
          <p:nvPr/>
        </p:nvGrpSpPr>
        <p:grpSpPr>
          <a:xfrm>
            <a:off x="7531938" y="1715704"/>
            <a:ext cx="339582" cy="339582"/>
            <a:chOff x="7552822" y="2260856"/>
            <a:chExt cx="339582" cy="339582"/>
          </a:xfrm>
        </p:grpSpPr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ADACC06-E746-4D97-AFC9-1BCD722BFB2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E267421-FC1D-4BB0-B68E-39D7E2F5CB4E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9DBBDC-512D-40C7-84D5-889562B033B7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6" name="TextBox 125">
            <a:extLst>
              <a:ext uri="{FF2B5EF4-FFF2-40B4-BE49-F238E27FC236}">
                <a16:creationId xmlns:a16="http://schemas.microsoft.com/office/drawing/2014/main" id="{561D8F19-CF5B-4818-9F28-ED42E618BD28}"/>
              </a:ext>
            </a:extLst>
          </p:cNvPr>
          <p:cNvSpPr txBox="1"/>
          <p:nvPr/>
        </p:nvSpPr>
        <p:spPr>
          <a:xfrm>
            <a:off x="7893033" y="2202380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9" name="Graphic 127">
            <a:extLst>
              <a:ext uri="{FF2B5EF4-FFF2-40B4-BE49-F238E27FC236}">
                <a16:creationId xmlns:a16="http://schemas.microsoft.com/office/drawing/2014/main" id="{23417197-BEED-44EF-A5F9-C9D9554932BD}"/>
              </a:ext>
            </a:extLst>
          </p:cNvPr>
          <p:cNvGrpSpPr/>
          <p:nvPr/>
        </p:nvGrpSpPr>
        <p:grpSpPr>
          <a:xfrm>
            <a:off x="7531856" y="2185262"/>
            <a:ext cx="345968" cy="345968"/>
            <a:chOff x="7534212" y="2724021"/>
            <a:chExt cx="345968" cy="345968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A9E4773-1917-4D43-95DE-B68AE012EB15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FE7B106-824B-49BF-8918-EE9D01E4A421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D1E1AC0-2D91-4635-90D3-9FE56CE7E098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6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2D97ED8-04EC-4B50-B4AD-A5FAF022695B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FDFABE26-57C3-418E-A86A-0792A1A692AB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F48B2C3A-2437-4061-9F84-8DD7F7C1FC60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FD8C0288-2290-475A-B038-9B4F6E8F8533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3" name="Graphic 44">
                <a:extLst>
                  <a:ext uri="{FF2B5EF4-FFF2-40B4-BE49-F238E27FC236}">
                    <a16:creationId xmlns:a16="http://schemas.microsoft.com/office/drawing/2014/main" id="{0C150D8D-0A09-47CC-A40C-ECA747B0E5A0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D7EE2A34-91FD-43A6-A1A6-5A224F4CBB7B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A5EC4395-3BA3-4E75-BC82-C9D181875FA4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FC387967-6532-45F3-A9C3-5F8EDA8819EF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D70E7152-3E74-4BA7-9080-30B6D52573E6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644C522-2F7D-40A1-8945-74495104452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3516037-7510-4B3A-87D4-57B11431AA5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6990334B-3877-4025-B3EB-09D82EE30AAE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8" name="Graphic 30">
                <a:extLst>
                  <a:ext uri="{FF2B5EF4-FFF2-40B4-BE49-F238E27FC236}">
                    <a16:creationId xmlns:a16="http://schemas.microsoft.com/office/drawing/2014/main" id="{B0174D5B-A11B-4143-978A-6DEF40867487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A67C031F-751A-4F5F-9179-CEBB19DCC142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91B1EE93-2CB5-4A3E-AE0F-05D0BD2CEDD0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ABF4B3CD-6D59-44E3-8360-73596B2F95D6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1" name="Picture 4" descr="Cloudy &amp; Cooler Thursday">
                <a:extLst>
                  <a:ext uri="{FF2B5EF4-FFF2-40B4-BE49-F238E27FC236}">
                    <a16:creationId xmlns:a16="http://schemas.microsoft.com/office/drawing/2014/main" id="{17C72C0E-DC98-4E60-9852-AE185E8E60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E3AA85E8-ECD5-4740-AC5C-04027FCB7C93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01EFB2A0-6814-4E5C-9833-AA080F7308C4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75" name="TextBox 74">
                    <a:extLst>
                      <a:ext uri="{FF2B5EF4-FFF2-40B4-BE49-F238E27FC236}">
                        <a16:creationId xmlns:a16="http://schemas.microsoft.com/office/drawing/2014/main" id="{D36CBE07-3C0C-4AE7-AE9B-0DF0CE841C14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76" name="TextBox 75">
                    <a:extLst>
                      <a:ext uri="{FF2B5EF4-FFF2-40B4-BE49-F238E27FC236}">
                        <a16:creationId xmlns:a16="http://schemas.microsoft.com/office/drawing/2014/main" id="{4DB9BE6C-F1AC-499A-B907-9E3DFC43C155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1745C0AD-B061-477D-A81F-8CE7D4036383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7A47C6BF-346C-4F4E-9F5C-388377170A52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689F806-5EE1-4D93-B9D1-591B95C62C2C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103" name="Graphic 18">
            <a:extLst>
              <a:ext uri="{FF2B5EF4-FFF2-40B4-BE49-F238E27FC236}">
                <a16:creationId xmlns:a16="http://schemas.microsoft.com/office/drawing/2014/main" id="{F13DBB07-8034-43CE-A0A1-AFD980F45D0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BCD3817-C044-4F73-B91A-8707E62FF8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672F399-133A-4C21-AA83-70075C692A68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B6A441C-812C-4932-BD23-5553B706CF4B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99A26DD3-7060-481B-AC36-4CE38E6CF72B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08" name="Graphic 120">
            <a:extLst>
              <a:ext uri="{FF2B5EF4-FFF2-40B4-BE49-F238E27FC236}">
                <a16:creationId xmlns:a16="http://schemas.microsoft.com/office/drawing/2014/main" id="{C35F3BDA-82FC-42EA-91BB-B81490BE11FF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BF60A5B0-911D-4C9D-86DD-C9F3C95540ED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E4EBA74-23FD-49F5-BA35-FB65BE3078C2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E841DF89-CE6C-4C7D-ADAB-0B78C4268808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B7167285-D5A5-4117-812C-925AEEB7D5FE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13" name="Graphic 127">
            <a:extLst>
              <a:ext uri="{FF2B5EF4-FFF2-40B4-BE49-F238E27FC236}">
                <a16:creationId xmlns:a16="http://schemas.microsoft.com/office/drawing/2014/main" id="{3A85DDA6-E332-45B4-9497-FAA458EB76FB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5F8947F-ED6A-49BC-A5B8-67A3F6E293D0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66EE8BD-C245-4CD3-B841-43F308A1637B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61246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20E6963-4C9F-44FB-A410-53AAFDE64A05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EFD24B1-EB5B-463E-8BBB-93F8E03D1B8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4CC4130C-534C-4461-A622-A8A68BF988C9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7CA88580-84BF-4297-9569-7ABEC325B03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9" name="Graphic 44">
                <a:extLst>
                  <a:ext uri="{FF2B5EF4-FFF2-40B4-BE49-F238E27FC236}">
                    <a16:creationId xmlns:a16="http://schemas.microsoft.com/office/drawing/2014/main" id="{22699A0F-813F-4585-B3B3-805B8C145BFD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F4CE91C9-8B5E-48BE-A69A-694DBF3927C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9C7D6E84-86DB-4D51-A4DA-665D9136C4B7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E5CC0EF-33B3-4879-9338-093DCC75D1B7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000E6465-CB64-4E23-B3EF-49B17A90897C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8B08EAE-B327-45C0-B94D-E2190B1DE115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16F99E5-5B1B-48DE-9DDF-93352C45EEE8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EB7E559-69B6-4972-97B9-5796EAFF95E8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1" name="Graphic 30">
                <a:extLst>
                  <a:ext uri="{FF2B5EF4-FFF2-40B4-BE49-F238E27FC236}">
                    <a16:creationId xmlns:a16="http://schemas.microsoft.com/office/drawing/2014/main" id="{543BCCCA-4D79-407E-8D12-AFB1FEB7CCD8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AC3AE9D7-18E0-45CE-91C3-3E95E182C33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8F9D8080-9E12-4F1D-971A-517B43F067A9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419A11C0-7221-418B-BCBB-8411EA5671BA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1" name="Picture 4" descr="Cloudy &amp; Cooler Thursday">
                <a:extLst>
                  <a:ext uri="{FF2B5EF4-FFF2-40B4-BE49-F238E27FC236}">
                    <a16:creationId xmlns:a16="http://schemas.microsoft.com/office/drawing/2014/main" id="{651DB273-8CB7-488A-BD59-68BD930719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B371E0BF-BD35-439C-A695-A30E1805FE85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AFAD51FE-41D9-4C54-94FC-1AE7513D1503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78" name="TextBox 77">
                    <a:extLst>
                      <a:ext uri="{FF2B5EF4-FFF2-40B4-BE49-F238E27FC236}">
                        <a16:creationId xmlns:a16="http://schemas.microsoft.com/office/drawing/2014/main" id="{9DAC7AB3-3725-4569-8E24-0257CBF99965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79" name="TextBox 78">
                    <a:extLst>
                      <a:ext uri="{FF2B5EF4-FFF2-40B4-BE49-F238E27FC236}">
                        <a16:creationId xmlns:a16="http://schemas.microsoft.com/office/drawing/2014/main" id="{9A0010DD-BCE9-4EE3-8205-11EF920D2DF3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60C2F7E2-1C6E-4994-BC37-315E4174B958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BAD6B84-D23B-4AA0-AC15-1A266D7D5506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419179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0A05740-E627-49AF-B2D4-643FE32B6F48}"/>
              </a:ext>
            </a:extLst>
          </p:cNvPr>
          <p:cNvGrpSpPr/>
          <p:nvPr/>
        </p:nvGrpSpPr>
        <p:grpSpPr>
          <a:xfrm>
            <a:off x="7497810" y="1403628"/>
            <a:ext cx="2963821" cy="510199"/>
            <a:chOff x="7637689" y="1479122"/>
            <a:chExt cx="2963821" cy="51019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D825D2D-CFCA-4F55-AB91-BC241441279B}"/>
                </a:ext>
              </a:extLst>
            </p:cNvPr>
            <p:cNvSpPr txBox="1"/>
            <p:nvPr/>
          </p:nvSpPr>
          <p:spPr>
            <a:xfrm>
              <a:off x="8055209" y="1479122"/>
              <a:ext cx="180753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Active Requests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46" name="Graphic 44">
              <a:extLst>
                <a:ext uri="{FF2B5EF4-FFF2-40B4-BE49-F238E27FC236}">
                  <a16:creationId xmlns:a16="http://schemas.microsoft.com/office/drawing/2014/main" id="{10D09B6A-8CDC-4EEB-AC7E-91443301A47B}"/>
                </a:ext>
              </a:extLst>
            </p:cNvPr>
            <p:cNvGrpSpPr/>
            <p:nvPr/>
          </p:nvGrpSpPr>
          <p:grpSpPr>
            <a:xfrm>
              <a:off x="7637689" y="1515677"/>
              <a:ext cx="458429" cy="458429"/>
              <a:chOff x="5981699" y="3314699"/>
              <a:chExt cx="458429" cy="458429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61DEBE00-1AAA-458A-94B9-BA8D37DC0F0B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58429" cy="458429"/>
              </a:xfrm>
              <a:custGeom>
                <a:avLst/>
                <a:gdLst>
                  <a:gd name="connsiteX0" fmla="*/ 0 w 458429"/>
                  <a:gd name="connsiteY0" fmla="*/ 0 h 458429"/>
                  <a:gd name="connsiteX1" fmla="*/ 458429 w 458429"/>
                  <a:gd name="connsiteY1" fmla="*/ 0 h 458429"/>
                  <a:gd name="connsiteX2" fmla="*/ 458429 w 458429"/>
                  <a:gd name="connsiteY2" fmla="*/ 458429 h 458429"/>
                  <a:gd name="connsiteX3" fmla="*/ 0 w 458429"/>
                  <a:gd name="connsiteY3" fmla="*/ 458429 h 45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8429" h="458429">
                    <a:moveTo>
                      <a:pt x="0" y="0"/>
                    </a:moveTo>
                    <a:lnTo>
                      <a:pt x="458429" y="0"/>
                    </a:lnTo>
                    <a:lnTo>
                      <a:pt x="458429" y="458429"/>
                    </a:lnTo>
                    <a:lnTo>
                      <a:pt x="0" y="458429"/>
                    </a:lnTo>
                    <a:close/>
                  </a:path>
                </a:pathLst>
              </a:custGeom>
              <a:noFill/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D17D1FE-5BDB-4106-91A0-C53ED0714567}"/>
                  </a:ext>
                </a:extLst>
              </p:cNvPr>
              <p:cNvSpPr/>
              <p:nvPr/>
            </p:nvSpPr>
            <p:spPr>
              <a:xfrm>
                <a:off x="6019901" y="3352901"/>
                <a:ext cx="382024" cy="382024"/>
              </a:xfrm>
              <a:custGeom>
                <a:avLst/>
                <a:gdLst>
                  <a:gd name="connsiteX0" fmla="*/ 190821 w 382024"/>
                  <a:gd name="connsiteY0" fmla="*/ 0 h 382024"/>
                  <a:gd name="connsiteX1" fmla="*/ 0 w 382024"/>
                  <a:gd name="connsiteY1" fmla="*/ 191012 h 382024"/>
                  <a:gd name="connsiteX2" fmla="*/ 190821 w 382024"/>
                  <a:gd name="connsiteY2" fmla="*/ 382024 h 382024"/>
                  <a:gd name="connsiteX3" fmla="*/ 382024 w 382024"/>
                  <a:gd name="connsiteY3" fmla="*/ 191012 h 382024"/>
                  <a:gd name="connsiteX4" fmla="*/ 190821 w 382024"/>
                  <a:gd name="connsiteY4" fmla="*/ 0 h 382024"/>
                  <a:gd name="connsiteX5" fmla="*/ 191012 w 382024"/>
                  <a:gd name="connsiteY5" fmla="*/ 343822 h 382024"/>
                  <a:gd name="connsiteX6" fmla="*/ 38202 w 382024"/>
                  <a:gd name="connsiteY6" fmla="*/ 191012 h 382024"/>
                  <a:gd name="connsiteX7" fmla="*/ 191012 w 382024"/>
                  <a:gd name="connsiteY7" fmla="*/ 38202 h 382024"/>
                  <a:gd name="connsiteX8" fmla="*/ 343822 w 382024"/>
                  <a:gd name="connsiteY8" fmla="*/ 191012 h 382024"/>
                  <a:gd name="connsiteX9" fmla="*/ 191012 w 382024"/>
                  <a:gd name="connsiteY9" fmla="*/ 343822 h 382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2024" h="382024">
                    <a:moveTo>
                      <a:pt x="190821" y="0"/>
                    </a:moveTo>
                    <a:cubicBezTo>
                      <a:pt x="85382" y="0"/>
                      <a:pt x="0" y="85573"/>
                      <a:pt x="0" y="191012"/>
                    </a:cubicBezTo>
                    <a:cubicBezTo>
                      <a:pt x="0" y="296451"/>
                      <a:pt x="85382" y="382024"/>
                      <a:pt x="190821" y="382024"/>
                    </a:cubicBezTo>
                    <a:cubicBezTo>
                      <a:pt x="296451" y="382024"/>
                      <a:pt x="382024" y="296451"/>
                      <a:pt x="382024" y="191012"/>
                    </a:cubicBezTo>
                    <a:cubicBezTo>
                      <a:pt x="382024" y="85573"/>
                      <a:pt x="296451" y="0"/>
                      <a:pt x="190821" y="0"/>
                    </a:cubicBezTo>
                    <a:close/>
                    <a:moveTo>
                      <a:pt x="191012" y="343822"/>
                    </a:moveTo>
                    <a:cubicBezTo>
                      <a:pt x="106585" y="343822"/>
                      <a:pt x="38202" y="275439"/>
                      <a:pt x="38202" y="191012"/>
                    </a:cubicBezTo>
                    <a:cubicBezTo>
                      <a:pt x="38202" y="106585"/>
                      <a:pt x="106585" y="38202"/>
                      <a:pt x="191012" y="38202"/>
                    </a:cubicBezTo>
                    <a:cubicBezTo>
                      <a:pt x="275439" y="38202"/>
                      <a:pt x="343822" y="106585"/>
                      <a:pt x="343822" y="191012"/>
                    </a:cubicBezTo>
                    <a:cubicBezTo>
                      <a:pt x="343822" y="275439"/>
                      <a:pt x="275439" y="343822"/>
                      <a:pt x="191012" y="34382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5F76533-84B9-42EF-8B42-58D4C7F9534E}"/>
                  </a:ext>
                </a:extLst>
              </p:cNvPr>
              <p:cNvSpPr/>
              <p:nvPr/>
            </p:nvSpPr>
            <p:spPr>
              <a:xfrm>
                <a:off x="6191812" y="3448407"/>
                <a:ext cx="114607" cy="174776"/>
              </a:xfrm>
              <a:custGeom>
                <a:avLst/>
                <a:gdLst>
                  <a:gd name="connsiteX0" fmla="*/ 28652 w 114607"/>
                  <a:gd name="connsiteY0" fmla="*/ 0 h 174776"/>
                  <a:gd name="connsiteX1" fmla="*/ 0 w 114607"/>
                  <a:gd name="connsiteY1" fmla="*/ 0 h 174776"/>
                  <a:gd name="connsiteX2" fmla="*/ 0 w 114607"/>
                  <a:gd name="connsiteY2" fmla="*/ 114607 h 174776"/>
                  <a:gd name="connsiteX3" fmla="*/ 100281 w 114607"/>
                  <a:gd name="connsiteY3" fmla="*/ 174776 h 174776"/>
                  <a:gd name="connsiteX4" fmla="*/ 114607 w 114607"/>
                  <a:gd name="connsiteY4" fmla="*/ 151282 h 174776"/>
                  <a:gd name="connsiteX5" fmla="*/ 28652 w 114607"/>
                  <a:gd name="connsiteY5" fmla="*/ 100281 h 17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607" h="174776">
                    <a:moveTo>
                      <a:pt x="28652" y="0"/>
                    </a:moveTo>
                    <a:lnTo>
                      <a:pt x="0" y="0"/>
                    </a:lnTo>
                    <a:lnTo>
                      <a:pt x="0" y="114607"/>
                    </a:lnTo>
                    <a:lnTo>
                      <a:pt x="100281" y="174776"/>
                    </a:lnTo>
                    <a:lnTo>
                      <a:pt x="114607" y="151282"/>
                    </a:lnTo>
                    <a:lnTo>
                      <a:pt x="28652" y="10028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60A6B7E-3EB8-4591-A695-2F046AC79130}"/>
                </a:ext>
              </a:extLst>
            </p:cNvPr>
            <p:cNvSpPr txBox="1"/>
            <p:nvPr/>
          </p:nvSpPr>
          <p:spPr>
            <a:xfrm>
              <a:off x="8067401" y="1712322"/>
              <a:ext cx="25341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Manage currently active requests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0FAEC72-CA0A-4199-83AA-0F7D6F29F19E}"/>
              </a:ext>
            </a:extLst>
          </p:cNvPr>
          <p:cNvSpPr/>
          <p:nvPr/>
        </p:nvSpPr>
        <p:spPr>
          <a:xfrm>
            <a:off x="7304972" y="364391"/>
            <a:ext cx="3051754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233A2A-66A4-4570-8B21-94E116214228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FB1305-F52A-4928-B6A6-455BCE15FD9F}"/>
              </a:ext>
            </a:extLst>
          </p:cNvPr>
          <p:cNvSpPr txBox="1"/>
          <p:nvPr/>
        </p:nvSpPr>
        <p:spPr>
          <a:xfrm>
            <a:off x="7657021" y="702258"/>
            <a:ext cx="2617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Upload an image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0D069581-038A-48D4-9FCF-0E08A331AE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47491" y="774405"/>
            <a:ext cx="228600" cy="2286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B5603F6-D3AE-4BA9-BC6C-0997EBCC55AB}"/>
              </a:ext>
            </a:extLst>
          </p:cNvPr>
          <p:cNvSpPr/>
          <p:nvPr/>
        </p:nvSpPr>
        <p:spPr>
          <a:xfrm>
            <a:off x="7304970" y="364494"/>
            <a:ext cx="3051754" cy="197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Avatar - Free people icons">
            <a:extLst>
              <a:ext uri="{FF2B5EF4-FFF2-40B4-BE49-F238E27FC236}">
                <a16:creationId xmlns:a16="http://schemas.microsoft.com/office/drawing/2014/main" id="{E7E2DDA5-BA91-4D1A-9434-1700886A0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67" b="96889" l="889" r="96889">
                        <a14:foregroundMark x1="35111" y1="55556" x2="56000" y2="34222"/>
                        <a14:foregroundMark x1="56000" y1="34222" x2="58222" y2="59111"/>
                        <a14:foregroundMark x1="58222" y1="59111" x2="32444" y2="48000"/>
                        <a14:foregroundMark x1="32444" y1="48000" x2="54222" y2="36000"/>
                        <a14:foregroundMark x1="54222" y1="36000" x2="51556" y2="60889"/>
                        <a14:foregroundMark x1="51556" y1="60889" x2="28000" y2="53778"/>
                        <a14:foregroundMark x1="28000" y1="53778" x2="51111" y2="38667"/>
                        <a14:foregroundMark x1="51111" y1="38667" x2="53778" y2="71556"/>
                        <a14:foregroundMark x1="53778" y1="71556" x2="54667" y2="70667"/>
                        <a14:foregroundMark x1="29333" y1="73333" x2="54222" y2="84444"/>
                        <a14:foregroundMark x1="54222" y1="84444" x2="61778" y2="82222"/>
                        <a14:foregroundMark x1="29778" y1="80444" x2="55111" y2="88444"/>
                        <a14:foregroundMark x1="55111" y1="88444" x2="69778" y2="79556"/>
                        <a14:foregroundMark x1="42743" y1="92624" x2="46222" y2="94222"/>
                        <a14:foregroundMark x1="29778" y1="86667" x2="39760" y2="91253"/>
                        <a14:foregroundMark x1="41196" y1="94784" x2="61778" y2="91556"/>
                        <a14:foregroundMark x1="61778" y1="91556" x2="63111" y2="89778"/>
                        <a14:foregroundMark x1="39989" y1="96469" x2="62222" y2="96889"/>
                        <a14:foregroundMark x1="62222" y1="96889" x2="82222" y2="84444"/>
                        <a14:foregroundMark x1="82222" y1="84444" x2="91111" y2="60889"/>
                        <a14:foregroundMark x1="91111" y1="60889" x2="91111" y2="44889"/>
                        <a14:foregroundMark x1="39167" y1="97616" x2="57333" y2="96889"/>
                        <a14:foregroundMark x1="57333" y1="96889" x2="60889" y2="96889"/>
                        <a14:foregroundMark x1="32444" y1="69778" x2="30667" y2="79556"/>
                        <a14:foregroundMark x1="35111" y1="49333" x2="31556" y2="66667"/>
                        <a14:foregroundMark x1="25333" y1="34667" x2="25778" y2="63111"/>
                        <a14:foregroundMark x1="25778" y1="63111" x2="36444" y2="79556"/>
                        <a14:foregroundMark x1="24444" y1="40000" x2="36889" y2="78667"/>
                        <a14:foregroundMark x1="36889" y1="78667" x2="39111" y2="81333"/>
                        <a14:foregroundMark x1="30667" y1="7111" x2="27111" y2="8444"/>
                        <a14:foregroundMark x1="25333" y1="11556" x2="23111" y2="14222"/>
                        <a14:foregroundMark x1="16000" y1="19556" x2="16000" y2="19556"/>
                        <a14:foregroundMark x1="5778" y1="40000" x2="5778" y2="40000"/>
                        <a14:foregroundMark x1="1333" y1="52444" x2="1333" y2="52444"/>
                        <a14:foregroundMark x1="48444" y1="2667" x2="48444" y2="2667"/>
                        <a14:foregroundMark x1="96889" y1="49778" x2="96889" y2="49778"/>
                        <a14:foregroundMark x1="59111" y1="76444" x2="59111" y2="76444"/>
                        <a14:backgroundMark x1="30222" y1="98222" x2="37778" y2="99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0442" y="1222443"/>
            <a:ext cx="895396" cy="895396"/>
          </a:xfrm>
          <a:prstGeom prst="rect">
            <a:avLst/>
          </a:prstGeom>
          <a:solidFill>
            <a:srgbClr val="2E5871"/>
          </a:solidFill>
        </p:spPr>
      </p:pic>
      <p:pic>
        <p:nvPicPr>
          <p:cNvPr id="4102" name="Picture 6" descr="Avatar, business, face, people icon">
            <a:extLst>
              <a:ext uri="{FF2B5EF4-FFF2-40B4-BE49-F238E27FC236}">
                <a16:creationId xmlns:a16="http://schemas.microsoft.com/office/drawing/2014/main" id="{28741157-64D5-4981-825F-3DDBB2CDD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5311" y="1221913"/>
            <a:ext cx="895396" cy="895396"/>
          </a:xfrm>
          <a:prstGeom prst="rect">
            <a:avLst/>
          </a:prstGeom>
          <a:solidFill>
            <a:srgbClr val="55969D"/>
          </a:solidFill>
        </p:spPr>
      </p:pic>
      <p:pic>
        <p:nvPicPr>
          <p:cNvPr id="4104" name="Picture 8" descr="Nature Wallpapers: Free HD Download [500+ HQ] | Unsplash">
            <a:extLst>
              <a:ext uri="{FF2B5EF4-FFF2-40B4-BE49-F238E27FC236}">
                <a16:creationId xmlns:a16="http://schemas.microsoft.com/office/drawing/2014/main" id="{0FAE7143-A854-4E9A-9B5E-12FC3B9F8F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775"/>
          <a:stretch/>
        </p:blipFill>
        <p:spPr bwMode="auto">
          <a:xfrm>
            <a:off x="9330972" y="1222804"/>
            <a:ext cx="893965" cy="89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D wallpaper: Dogs, Siberian Husky, Baby Animal, Depth Of Field, Leaf, Pet  | Wallpaper Flare">
            <a:extLst>
              <a:ext uri="{FF2B5EF4-FFF2-40B4-BE49-F238E27FC236}">
                <a16:creationId xmlns:a16="http://schemas.microsoft.com/office/drawing/2014/main" id="{96CE069E-B5B0-4EAC-A783-557FC3B1B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8" r="20224"/>
          <a:stretch/>
        </p:blipFill>
        <p:spPr bwMode="auto">
          <a:xfrm>
            <a:off x="7500161" y="2139342"/>
            <a:ext cx="893772" cy="89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531346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aphic 11">
            <a:extLst>
              <a:ext uri="{FF2B5EF4-FFF2-40B4-BE49-F238E27FC236}">
                <a16:creationId xmlns:a16="http://schemas.microsoft.com/office/drawing/2014/main" id="{E16C82B1-48BB-4F87-92B8-2481E04F3EE0}"/>
              </a:ext>
            </a:extLst>
          </p:cNvPr>
          <p:cNvGrpSpPr/>
          <p:nvPr/>
        </p:nvGrpSpPr>
        <p:grpSpPr>
          <a:xfrm>
            <a:off x="1339952" y="4229176"/>
            <a:ext cx="766608" cy="766608"/>
            <a:chOff x="5981699" y="3314699"/>
            <a:chExt cx="1294171" cy="1294171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DF47F29-3AFE-4170-97DA-8F470339ABA1}"/>
                </a:ext>
              </a:extLst>
            </p:cNvPr>
            <p:cNvSpPr/>
            <p:nvPr/>
          </p:nvSpPr>
          <p:spPr>
            <a:xfrm>
              <a:off x="5981699" y="3314699"/>
              <a:ext cx="1294171" cy="1294171"/>
            </a:xfrm>
            <a:custGeom>
              <a:avLst/>
              <a:gdLst>
                <a:gd name="connsiteX0" fmla="*/ 0 w 1294171"/>
                <a:gd name="connsiteY0" fmla="*/ 0 h 1294171"/>
                <a:gd name="connsiteX1" fmla="*/ 1294171 w 1294171"/>
                <a:gd name="connsiteY1" fmla="*/ 0 h 1294171"/>
                <a:gd name="connsiteX2" fmla="*/ 1294171 w 1294171"/>
                <a:gd name="connsiteY2" fmla="*/ 1294171 h 1294171"/>
                <a:gd name="connsiteX3" fmla="*/ 0 w 1294171"/>
                <a:gd name="connsiteY3" fmla="*/ 1294171 h 129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4171" h="1294171">
                  <a:moveTo>
                    <a:pt x="0" y="0"/>
                  </a:moveTo>
                  <a:lnTo>
                    <a:pt x="1294171" y="0"/>
                  </a:lnTo>
                  <a:lnTo>
                    <a:pt x="1294171" y="1294171"/>
                  </a:lnTo>
                  <a:lnTo>
                    <a:pt x="0" y="1294171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CF1D769-60AB-4BA2-9265-3B3D3E94A87C}"/>
                </a:ext>
              </a:extLst>
            </p:cNvPr>
            <p:cNvSpPr/>
            <p:nvPr/>
          </p:nvSpPr>
          <p:spPr>
            <a:xfrm>
              <a:off x="6143470" y="3476470"/>
              <a:ext cx="970628" cy="970628"/>
            </a:xfrm>
            <a:custGeom>
              <a:avLst/>
              <a:gdLst>
                <a:gd name="connsiteX0" fmla="*/ 0 w 970628"/>
                <a:gd name="connsiteY0" fmla="*/ 107848 h 970628"/>
                <a:gd name="connsiteX1" fmla="*/ 0 w 970628"/>
                <a:gd name="connsiteY1" fmla="*/ 862781 h 970628"/>
                <a:gd name="connsiteX2" fmla="*/ 107848 w 970628"/>
                <a:gd name="connsiteY2" fmla="*/ 970628 h 970628"/>
                <a:gd name="connsiteX3" fmla="*/ 862781 w 970628"/>
                <a:gd name="connsiteY3" fmla="*/ 970628 h 970628"/>
                <a:gd name="connsiteX4" fmla="*/ 970628 w 970628"/>
                <a:gd name="connsiteY4" fmla="*/ 862781 h 970628"/>
                <a:gd name="connsiteX5" fmla="*/ 970628 w 970628"/>
                <a:gd name="connsiteY5" fmla="*/ 107848 h 970628"/>
                <a:gd name="connsiteX6" fmla="*/ 862781 w 970628"/>
                <a:gd name="connsiteY6" fmla="*/ 0 h 970628"/>
                <a:gd name="connsiteX7" fmla="*/ 107848 w 970628"/>
                <a:gd name="connsiteY7" fmla="*/ 0 h 970628"/>
                <a:gd name="connsiteX8" fmla="*/ 0 w 970628"/>
                <a:gd name="connsiteY8" fmla="*/ 107848 h 970628"/>
                <a:gd name="connsiteX9" fmla="*/ 647086 w 970628"/>
                <a:gd name="connsiteY9" fmla="*/ 323543 h 970628"/>
                <a:gd name="connsiteX10" fmla="*/ 485314 w 970628"/>
                <a:gd name="connsiteY10" fmla="*/ 485314 h 970628"/>
                <a:gd name="connsiteX11" fmla="*/ 323543 w 970628"/>
                <a:gd name="connsiteY11" fmla="*/ 323543 h 970628"/>
                <a:gd name="connsiteX12" fmla="*/ 485314 w 970628"/>
                <a:gd name="connsiteY12" fmla="*/ 161771 h 970628"/>
                <a:gd name="connsiteX13" fmla="*/ 647086 w 970628"/>
                <a:gd name="connsiteY13" fmla="*/ 323543 h 970628"/>
                <a:gd name="connsiteX14" fmla="*/ 161771 w 970628"/>
                <a:gd name="connsiteY14" fmla="*/ 754933 h 970628"/>
                <a:gd name="connsiteX15" fmla="*/ 485314 w 970628"/>
                <a:gd name="connsiteY15" fmla="*/ 587769 h 970628"/>
                <a:gd name="connsiteX16" fmla="*/ 808857 w 970628"/>
                <a:gd name="connsiteY16" fmla="*/ 754933 h 970628"/>
                <a:gd name="connsiteX17" fmla="*/ 808857 w 970628"/>
                <a:gd name="connsiteY17" fmla="*/ 808857 h 970628"/>
                <a:gd name="connsiteX18" fmla="*/ 161771 w 970628"/>
                <a:gd name="connsiteY18" fmla="*/ 808857 h 970628"/>
                <a:gd name="connsiteX19" fmla="*/ 161771 w 970628"/>
                <a:gd name="connsiteY19" fmla="*/ 754933 h 97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0628" h="970628">
                  <a:moveTo>
                    <a:pt x="0" y="107848"/>
                  </a:moveTo>
                  <a:lnTo>
                    <a:pt x="0" y="862781"/>
                  </a:lnTo>
                  <a:cubicBezTo>
                    <a:pt x="0" y="922097"/>
                    <a:pt x="47992" y="970628"/>
                    <a:pt x="107848" y="970628"/>
                  </a:cubicBezTo>
                  <a:lnTo>
                    <a:pt x="862781" y="970628"/>
                  </a:lnTo>
                  <a:cubicBezTo>
                    <a:pt x="922097" y="970628"/>
                    <a:pt x="970628" y="922097"/>
                    <a:pt x="970628" y="862781"/>
                  </a:cubicBezTo>
                  <a:lnTo>
                    <a:pt x="970628" y="107848"/>
                  </a:lnTo>
                  <a:cubicBezTo>
                    <a:pt x="970628" y="48531"/>
                    <a:pt x="922097" y="0"/>
                    <a:pt x="862781" y="0"/>
                  </a:cubicBezTo>
                  <a:lnTo>
                    <a:pt x="107848" y="0"/>
                  </a:lnTo>
                  <a:cubicBezTo>
                    <a:pt x="47992" y="0"/>
                    <a:pt x="0" y="48531"/>
                    <a:pt x="0" y="107848"/>
                  </a:cubicBezTo>
                  <a:close/>
                  <a:moveTo>
                    <a:pt x="647086" y="323543"/>
                  </a:moveTo>
                  <a:cubicBezTo>
                    <a:pt x="647086" y="413056"/>
                    <a:pt x="574828" y="485314"/>
                    <a:pt x="485314" y="485314"/>
                  </a:cubicBezTo>
                  <a:cubicBezTo>
                    <a:pt x="395801" y="485314"/>
                    <a:pt x="323543" y="413056"/>
                    <a:pt x="323543" y="323543"/>
                  </a:cubicBezTo>
                  <a:cubicBezTo>
                    <a:pt x="323543" y="234029"/>
                    <a:pt x="395801" y="161771"/>
                    <a:pt x="485314" y="161771"/>
                  </a:cubicBezTo>
                  <a:cubicBezTo>
                    <a:pt x="574828" y="161771"/>
                    <a:pt x="647086" y="234029"/>
                    <a:pt x="647086" y="323543"/>
                  </a:cubicBezTo>
                  <a:close/>
                  <a:moveTo>
                    <a:pt x="161771" y="754933"/>
                  </a:moveTo>
                  <a:cubicBezTo>
                    <a:pt x="161771" y="647086"/>
                    <a:pt x="377467" y="587769"/>
                    <a:pt x="485314" y="587769"/>
                  </a:cubicBezTo>
                  <a:cubicBezTo>
                    <a:pt x="593162" y="587769"/>
                    <a:pt x="808857" y="647086"/>
                    <a:pt x="808857" y="754933"/>
                  </a:cubicBezTo>
                  <a:lnTo>
                    <a:pt x="808857" y="808857"/>
                  </a:lnTo>
                  <a:lnTo>
                    <a:pt x="161771" y="808857"/>
                  </a:lnTo>
                  <a:lnTo>
                    <a:pt x="161771" y="75493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77F-3B9D-43B3-937F-E251CB798C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User Groups</a:t>
            </a:r>
          </a:p>
        </p:txBody>
      </p:sp>
      <p:grpSp>
        <p:nvGrpSpPr>
          <p:cNvPr id="25" name="Graphic 11">
            <a:extLst>
              <a:ext uri="{FF2B5EF4-FFF2-40B4-BE49-F238E27FC236}">
                <a16:creationId xmlns:a16="http://schemas.microsoft.com/office/drawing/2014/main" id="{CE844088-DA88-452B-A27A-D84B0D6C7232}"/>
              </a:ext>
            </a:extLst>
          </p:cNvPr>
          <p:cNvGrpSpPr/>
          <p:nvPr/>
        </p:nvGrpSpPr>
        <p:grpSpPr>
          <a:xfrm>
            <a:off x="1339952" y="2707507"/>
            <a:ext cx="766608" cy="766608"/>
            <a:chOff x="5981699" y="3314699"/>
            <a:chExt cx="1294171" cy="1294171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9DFAD2D-1449-4D21-A653-A7EB91EDB108}"/>
                </a:ext>
              </a:extLst>
            </p:cNvPr>
            <p:cNvSpPr/>
            <p:nvPr/>
          </p:nvSpPr>
          <p:spPr>
            <a:xfrm>
              <a:off x="5981699" y="3314699"/>
              <a:ext cx="1294171" cy="1294171"/>
            </a:xfrm>
            <a:custGeom>
              <a:avLst/>
              <a:gdLst>
                <a:gd name="connsiteX0" fmla="*/ 0 w 1294171"/>
                <a:gd name="connsiteY0" fmla="*/ 0 h 1294171"/>
                <a:gd name="connsiteX1" fmla="*/ 1294171 w 1294171"/>
                <a:gd name="connsiteY1" fmla="*/ 0 h 1294171"/>
                <a:gd name="connsiteX2" fmla="*/ 1294171 w 1294171"/>
                <a:gd name="connsiteY2" fmla="*/ 1294171 h 1294171"/>
                <a:gd name="connsiteX3" fmla="*/ 0 w 1294171"/>
                <a:gd name="connsiteY3" fmla="*/ 1294171 h 129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4171" h="1294171">
                  <a:moveTo>
                    <a:pt x="0" y="0"/>
                  </a:moveTo>
                  <a:lnTo>
                    <a:pt x="1294171" y="0"/>
                  </a:lnTo>
                  <a:lnTo>
                    <a:pt x="1294171" y="1294171"/>
                  </a:lnTo>
                  <a:lnTo>
                    <a:pt x="0" y="1294171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7D0B90-D8FD-431F-AFE6-C610B0C15BED}"/>
                </a:ext>
              </a:extLst>
            </p:cNvPr>
            <p:cNvSpPr/>
            <p:nvPr/>
          </p:nvSpPr>
          <p:spPr>
            <a:xfrm>
              <a:off x="6143470" y="3476470"/>
              <a:ext cx="970628" cy="970628"/>
            </a:xfrm>
            <a:custGeom>
              <a:avLst/>
              <a:gdLst>
                <a:gd name="connsiteX0" fmla="*/ 0 w 970628"/>
                <a:gd name="connsiteY0" fmla="*/ 107848 h 970628"/>
                <a:gd name="connsiteX1" fmla="*/ 0 w 970628"/>
                <a:gd name="connsiteY1" fmla="*/ 862781 h 970628"/>
                <a:gd name="connsiteX2" fmla="*/ 107848 w 970628"/>
                <a:gd name="connsiteY2" fmla="*/ 970628 h 970628"/>
                <a:gd name="connsiteX3" fmla="*/ 862781 w 970628"/>
                <a:gd name="connsiteY3" fmla="*/ 970628 h 970628"/>
                <a:gd name="connsiteX4" fmla="*/ 970628 w 970628"/>
                <a:gd name="connsiteY4" fmla="*/ 862781 h 970628"/>
                <a:gd name="connsiteX5" fmla="*/ 970628 w 970628"/>
                <a:gd name="connsiteY5" fmla="*/ 107848 h 970628"/>
                <a:gd name="connsiteX6" fmla="*/ 862781 w 970628"/>
                <a:gd name="connsiteY6" fmla="*/ 0 h 970628"/>
                <a:gd name="connsiteX7" fmla="*/ 107848 w 970628"/>
                <a:gd name="connsiteY7" fmla="*/ 0 h 970628"/>
                <a:gd name="connsiteX8" fmla="*/ 0 w 970628"/>
                <a:gd name="connsiteY8" fmla="*/ 107848 h 970628"/>
                <a:gd name="connsiteX9" fmla="*/ 647086 w 970628"/>
                <a:gd name="connsiteY9" fmla="*/ 323543 h 970628"/>
                <a:gd name="connsiteX10" fmla="*/ 485314 w 970628"/>
                <a:gd name="connsiteY10" fmla="*/ 485314 h 970628"/>
                <a:gd name="connsiteX11" fmla="*/ 323543 w 970628"/>
                <a:gd name="connsiteY11" fmla="*/ 323543 h 970628"/>
                <a:gd name="connsiteX12" fmla="*/ 485314 w 970628"/>
                <a:gd name="connsiteY12" fmla="*/ 161771 h 970628"/>
                <a:gd name="connsiteX13" fmla="*/ 647086 w 970628"/>
                <a:gd name="connsiteY13" fmla="*/ 323543 h 970628"/>
                <a:gd name="connsiteX14" fmla="*/ 161771 w 970628"/>
                <a:gd name="connsiteY14" fmla="*/ 754933 h 970628"/>
                <a:gd name="connsiteX15" fmla="*/ 485314 w 970628"/>
                <a:gd name="connsiteY15" fmla="*/ 587769 h 970628"/>
                <a:gd name="connsiteX16" fmla="*/ 808857 w 970628"/>
                <a:gd name="connsiteY16" fmla="*/ 754933 h 970628"/>
                <a:gd name="connsiteX17" fmla="*/ 808857 w 970628"/>
                <a:gd name="connsiteY17" fmla="*/ 808857 h 970628"/>
                <a:gd name="connsiteX18" fmla="*/ 161771 w 970628"/>
                <a:gd name="connsiteY18" fmla="*/ 808857 h 970628"/>
                <a:gd name="connsiteX19" fmla="*/ 161771 w 970628"/>
                <a:gd name="connsiteY19" fmla="*/ 754933 h 97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0628" h="970628">
                  <a:moveTo>
                    <a:pt x="0" y="107848"/>
                  </a:moveTo>
                  <a:lnTo>
                    <a:pt x="0" y="862781"/>
                  </a:lnTo>
                  <a:cubicBezTo>
                    <a:pt x="0" y="922097"/>
                    <a:pt x="47992" y="970628"/>
                    <a:pt x="107848" y="970628"/>
                  </a:cubicBezTo>
                  <a:lnTo>
                    <a:pt x="862781" y="970628"/>
                  </a:lnTo>
                  <a:cubicBezTo>
                    <a:pt x="922097" y="970628"/>
                    <a:pt x="970628" y="922097"/>
                    <a:pt x="970628" y="862781"/>
                  </a:cubicBezTo>
                  <a:lnTo>
                    <a:pt x="970628" y="107848"/>
                  </a:lnTo>
                  <a:cubicBezTo>
                    <a:pt x="970628" y="48531"/>
                    <a:pt x="922097" y="0"/>
                    <a:pt x="862781" y="0"/>
                  </a:cubicBezTo>
                  <a:lnTo>
                    <a:pt x="107848" y="0"/>
                  </a:lnTo>
                  <a:cubicBezTo>
                    <a:pt x="47992" y="0"/>
                    <a:pt x="0" y="48531"/>
                    <a:pt x="0" y="107848"/>
                  </a:cubicBezTo>
                  <a:close/>
                  <a:moveTo>
                    <a:pt x="647086" y="323543"/>
                  </a:moveTo>
                  <a:cubicBezTo>
                    <a:pt x="647086" y="413056"/>
                    <a:pt x="574828" y="485314"/>
                    <a:pt x="485314" y="485314"/>
                  </a:cubicBezTo>
                  <a:cubicBezTo>
                    <a:pt x="395801" y="485314"/>
                    <a:pt x="323543" y="413056"/>
                    <a:pt x="323543" y="323543"/>
                  </a:cubicBezTo>
                  <a:cubicBezTo>
                    <a:pt x="323543" y="234029"/>
                    <a:pt x="395801" y="161771"/>
                    <a:pt x="485314" y="161771"/>
                  </a:cubicBezTo>
                  <a:cubicBezTo>
                    <a:pt x="574828" y="161771"/>
                    <a:pt x="647086" y="234029"/>
                    <a:pt x="647086" y="323543"/>
                  </a:cubicBezTo>
                  <a:close/>
                  <a:moveTo>
                    <a:pt x="161771" y="754933"/>
                  </a:moveTo>
                  <a:cubicBezTo>
                    <a:pt x="161771" y="647086"/>
                    <a:pt x="377467" y="587769"/>
                    <a:pt x="485314" y="587769"/>
                  </a:cubicBezTo>
                  <a:cubicBezTo>
                    <a:pt x="593162" y="587769"/>
                    <a:pt x="808857" y="647086"/>
                    <a:pt x="808857" y="754933"/>
                  </a:cubicBezTo>
                  <a:lnTo>
                    <a:pt x="808857" y="808857"/>
                  </a:lnTo>
                  <a:lnTo>
                    <a:pt x="161771" y="808857"/>
                  </a:lnTo>
                  <a:lnTo>
                    <a:pt x="161771" y="75493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FF5B298-8B61-449E-8B2C-7110DCB79953}"/>
              </a:ext>
            </a:extLst>
          </p:cNvPr>
          <p:cNvSpPr txBox="1"/>
          <p:nvPr/>
        </p:nvSpPr>
        <p:spPr>
          <a:xfrm>
            <a:off x="2215482" y="2690701"/>
            <a:ext cx="62680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Sellers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B467793-62C1-4368-99C3-C32DD59D3219}"/>
              </a:ext>
            </a:extLst>
          </p:cNvPr>
          <p:cNvSpPr txBox="1"/>
          <p:nvPr/>
        </p:nvSpPr>
        <p:spPr>
          <a:xfrm>
            <a:off x="2215482" y="309081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From home; Sells item with short expiration / relatively low in price/quality.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50ACE5-1AAB-4532-A384-1D72C9171864}"/>
              </a:ext>
            </a:extLst>
          </p:cNvPr>
          <p:cNvSpPr txBox="1"/>
          <p:nvPr/>
        </p:nvSpPr>
        <p:spPr>
          <a:xfrm>
            <a:off x="2215482" y="4226342"/>
            <a:ext cx="62680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People needs income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FBCC63B-DC47-4C5B-A444-61128D66F76B}"/>
              </a:ext>
            </a:extLst>
          </p:cNvPr>
          <p:cNvSpPr txBox="1"/>
          <p:nvPr/>
        </p:nvSpPr>
        <p:spPr>
          <a:xfrm>
            <a:off x="2215482" y="46264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People who requires extra income to support daily life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649F784B-653E-4ECC-9B27-E6D94C895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</a:t>
            </a:fld>
            <a:endParaRPr lang="en-US"/>
          </a:p>
        </p:txBody>
      </p:sp>
      <p:sp>
        <p:nvSpPr>
          <p:cNvPr id="61" name="Footer Placeholder 60">
            <a:extLst>
              <a:ext uri="{FF2B5EF4-FFF2-40B4-BE49-F238E27FC236}">
                <a16:creationId xmlns:a16="http://schemas.microsoft.com/office/drawing/2014/main" id="{0EF73AB9-72AD-4861-A4B7-5A7E712619A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47428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4" grpId="0"/>
      <p:bldP spid="4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7212E9F-5D6C-4046-B74E-539989DC9CDC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87BD8F6-107C-4787-8F64-18899AEA8321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45C7EAC8-C105-4FA8-940A-C0DB99BA147F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8EEBBA45-D65B-4117-86D5-72B25E8CB902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1" name="Graphic 44">
                <a:extLst>
                  <a:ext uri="{FF2B5EF4-FFF2-40B4-BE49-F238E27FC236}">
                    <a16:creationId xmlns:a16="http://schemas.microsoft.com/office/drawing/2014/main" id="{A32E5315-D5E2-4214-A1D9-1AFD71234061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727B6C9D-B1D4-430E-9458-521EAB0111A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1214123D-2CB3-4745-B1E1-741B10EF13BF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40BCEE98-F2DF-40E9-939D-7E2658B9AAF6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1D044B35-54C4-4539-BCB9-EBF8B5BB37E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B3761F7-D0A9-464B-B65C-B988C6BA5683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F159139-5500-4229-B0D1-2C9F2F8AE3F7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6E51B654-F55F-4742-81AA-137AAE5A7DAF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66" name="Graphic 30">
                <a:extLst>
                  <a:ext uri="{FF2B5EF4-FFF2-40B4-BE49-F238E27FC236}">
                    <a16:creationId xmlns:a16="http://schemas.microsoft.com/office/drawing/2014/main" id="{3618D06D-BC48-4610-BC89-232FD41E265C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FD84ABDE-2FEB-4311-9DD0-CF2CB52DE4E3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E4F59B4-C6FB-44AE-82FA-F61DDE26D5C5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A06D24F3-8EFF-4036-B1B8-3B06DF2C1F70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57" name="Picture 4" descr="Cloudy &amp; Cooler Thursday">
                <a:extLst>
                  <a:ext uri="{FF2B5EF4-FFF2-40B4-BE49-F238E27FC236}">
                    <a16:creationId xmlns:a16="http://schemas.microsoft.com/office/drawing/2014/main" id="{587F1B5E-6513-4E31-9242-459813B0501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22E2A508-CED0-4258-BCA9-825950FFE180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68F13CF9-547C-4790-BEB1-D88E68C8B8FC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D924DE1-EEF3-4680-A17B-1FC29E621E93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4FB0784C-CF34-4C3E-82AA-AFBA649457C8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7D510108-B8DC-4632-8EF8-1C458313A7B3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8BE90BC6-87EB-4C08-9322-CCD1FF953C4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61420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2D9A46A-374D-41F8-B368-C8077ACF81E9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E59C88C-32E1-4141-99E7-7F7A457EE2B2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26E7BDDE-FE7F-452D-80D2-20C09A885C0D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E6CD4FF9-2A99-4D04-938E-0375594B902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9DB4E7F1-E0E0-4C4B-BE6F-7D9A33DCDBE9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8FBC35EC-CC04-4E59-A185-F03C9DC9A478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EE8AE5A-D9FB-49D1-9BB6-56B6B7F64B7B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A14F69FF-9615-48F6-833D-C65EA55E8749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17B26005-053C-4209-BD8A-18597F22AA5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9D8AA-BD27-4508-B556-13B1EE4FA6D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CCF0567-AA10-40BF-954B-72B2A62C7FE1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255238B-C06C-481D-93E6-AF7904F2726C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4B01D24C-1C8C-4221-94FE-979785335710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F5C189EE-14D1-4951-9772-64A1C3C32833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0C3849C9-F29C-4DE4-8693-D65A105D879F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62E7DEEA-54DB-48DD-A7FE-03CD877A959E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3D18D5F8-F3F9-4FB1-B2A7-834A9F8DB61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274FEB81-1767-46C8-93CC-4B5D3F379C60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C4A6AB85-C0FC-4480-843F-EE11D59D546B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26943F47-ED28-4C7D-82EC-6408434F2E3B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9A086CEA-ACEA-429F-A68F-AE022F524D8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4EE52A6-F5E1-4464-AB62-1647A2C20F18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9" y="2575751"/>
            <a:ext cx="175612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John@example.com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801049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DBB9795-8CB7-4205-A46D-096BE2F77501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732BACA0-56AA-4097-8AB2-26E13B25B666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B5741195-95AF-4764-8B59-D762E1316B2E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D9A81C9C-29BB-4FC4-A13A-0124355E18BC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0" name="Graphic 44">
                <a:extLst>
                  <a:ext uri="{FF2B5EF4-FFF2-40B4-BE49-F238E27FC236}">
                    <a16:creationId xmlns:a16="http://schemas.microsoft.com/office/drawing/2014/main" id="{77EB5226-5783-4FF7-BEDF-1034D975E6FA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21B3F84E-2290-49C7-A4E3-AF17FF11D641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76E7E88F-F8FD-4FDA-891B-BE87007E08FC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7098C0B8-C8AD-432D-A183-080717FF8D5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7CE440C3-C5BF-4C81-88F1-58365F8F839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E7EA393-8947-4A02-9585-E1B9DD2949C1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B75C7E6-4C1B-4396-BE16-9C1740DFFBB8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9465B5F-BBCB-458C-9934-F63F45B05FBA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68" name="Graphic 30">
                <a:extLst>
                  <a:ext uri="{FF2B5EF4-FFF2-40B4-BE49-F238E27FC236}">
                    <a16:creationId xmlns:a16="http://schemas.microsoft.com/office/drawing/2014/main" id="{EC378DE0-CADD-4F57-8294-709831E01875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DFC00615-FC78-42C5-8347-932DA994951C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3191A3AE-C0D0-4CA2-A4C5-3ACEEBD75B9A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6D5E4E5-84CC-4C64-A0B5-B8E76F28052E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60" name="Picture 4" descr="Cloudy &amp; Cooler Thursday">
                <a:extLst>
                  <a:ext uri="{FF2B5EF4-FFF2-40B4-BE49-F238E27FC236}">
                    <a16:creationId xmlns:a16="http://schemas.microsoft.com/office/drawing/2014/main" id="{8A3BC8D3-7399-4EDB-B184-504AB9349A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7C58FBE-2F1B-4E7E-8E33-436B5DE436B4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62" name="Group 61">
                  <a:extLst>
                    <a:ext uri="{FF2B5EF4-FFF2-40B4-BE49-F238E27FC236}">
                      <a16:creationId xmlns:a16="http://schemas.microsoft.com/office/drawing/2014/main" id="{0511ECD9-7A11-4A51-BA1B-5990366F8D49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A17CC2D3-A091-494A-96A7-B7A6F04510B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AD1B56CD-666E-40F1-A5FA-628BEEDC485A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934E7BC3-A229-41FB-B955-2BA467F45E0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8" y="2575751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866743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239898F-CF07-4D9B-8991-6C738803B658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B0B3C46-32AD-4551-BE9C-840F5D774A9D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41478E5C-7887-4798-97DB-9AD0DBD8CA4F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30F868B9-A612-4DD7-9C89-95F240DA0059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8F47ECD9-5A8F-4331-A6C0-40EFE8C0AEE7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C3B11CE1-02D1-4DDA-A9E0-ACAA324D1C61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4DB1E628-94D4-4AAC-A0E0-76324C0E256C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F5AE10DB-B3A7-46F8-815B-A47AD2CF5F6D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333D0CF2-E0BA-4650-BABD-11C0BA80D156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48CB53B-810D-47D5-84AC-CACDC519A7EF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03DAE1F8-90E3-4A68-ABDA-DD5933296112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F74F7E9-514A-4BB1-A60D-8DE71BF08283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CFDBD4A7-E573-4DA6-8F2C-B66A325F0461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87FA8F95-F511-4FC0-9582-4D22A5BA4C4E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0328A713-7C91-4DDA-89CC-44C127627181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A808DF0E-AA7B-4157-A900-735468B8A44C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CE36C82A-25FC-4419-943B-EF0D93F070F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DDB3DCD6-BE12-4945-B9F6-FFEAE4B11C14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9F83CD61-9BBE-4AA0-86BA-91EEAB743FE8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A542D7FB-7D16-4AFC-A76E-BCA1BE17C337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EA3D248B-09E3-4B37-B2A5-9EC7E6A12CF9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30D6C55-6CE5-4692-B385-4748DF33EDF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9" y="2575751"/>
            <a:ext cx="184149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</a:t>
            </a:r>
            <a:endParaRPr lang="en-US" sz="1200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158244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0EF8559-81E9-4129-BEBD-B6BC4D678C3D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D8A80AD-84BA-4BAD-A2E9-29E962A83F43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CA414484-7077-4198-B5E4-2F04CDC44418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727C7A76-CCE4-486B-9022-CE397B69B571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DE288042-0816-45C3-9404-6037F88202A2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104382BB-9FD5-4161-B613-B47A444138F6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103DA81F-EF81-451B-BF61-A81ABC795CCA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C2E6678-F8A3-425F-A705-A01B3C6C8BA2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B5E7931A-0301-4416-8621-781A88CC5F03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47D4B25-55C3-4627-A3E1-4C0C9DDCFA14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DD1FB122-1685-45C6-9311-7FB0DB5A6A3C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3D1D1C49-B7E5-42D9-B6B4-AA622602779A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ACA04311-CA37-44F5-B5C9-64518D550265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8670B659-70AC-4AF8-A329-E831232F9452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7A5EF669-B500-44FB-8E73-7C9BEA37627B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2F95E3D9-51E3-4F50-A97C-ED756D75C013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257838EE-EBA4-406C-9724-B7C9B8CEFCA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CD08A493-0B05-4267-82DF-619B8256336A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8D5BC165-F6F7-4B99-A839-2A5D0AE5D380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865DBB94-544E-4CA3-B430-3721C4D0C43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88B1EB9C-F465-4B8D-BF7D-AAC73DBF3822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E6FC5AD5-4322-4BB5-A3F7-8C973AC9C882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8" y="2575751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John1213@example.com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83901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E4016D5-EF4E-4273-B9E8-B8A5BB216537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5B565F4-F1CE-4A9D-BA05-36CA978A8C1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5EF13718-6F72-40C9-9B8C-47CD31966AC3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AD55B4EE-9284-4E69-95DA-D61265EFA87C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0" name="Graphic 44">
                <a:extLst>
                  <a:ext uri="{FF2B5EF4-FFF2-40B4-BE49-F238E27FC236}">
                    <a16:creationId xmlns:a16="http://schemas.microsoft.com/office/drawing/2014/main" id="{CAA73127-BEB8-485D-A379-30A46C2656F1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C5AFF74E-F16E-42FA-97D6-C3A480CFE4E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34EC7F55-B7C7-4080-B1E5-4416E0F993D3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99E05308-75F1-4297-A5B3-BB22F4244D7D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4D8F50CE-C5B2-462C-B183-D8409AA218B5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A1592AE-8D53-4762-8EA3-C4A08FD48C5F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E15974B-F290-4526-AC75-C435A08B6624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C661E90-EF09-45E0-A782-514D5C6A96B8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8" name="Graphic 30">
                <a:extLst>
                  <a:ext uri="{FF2B5EF4-FFF2-40B4-BE49-F238E27FC236}">
                    <a16:creationId xmlns:a16="http://schemas.microsoft.com/office/drawing/2014/main" id="{E5EFF12A-2763-447F-9EFB-7CC813A4BFBC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4B4CF521-9F41-434E-9C0B-58DDFEC53980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8B7FF1-D847-4A68-B0E4-4EB539F05D92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10D084C9-5113-48A0-97EB-BAAA9F10EC0C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8" name="Picture 4" descr="Cloudy &amp; Cooler Thursday">
                <a:extLst>
                  <a:ext uri="{FF2B5EF4-FFF2-40B4-BE49-F238E27FC236}">
                    <a16:creationId xmlns:a16="http://schemas.microsoft.com/office/drawing/2014/main" id="{E9E11C81-1F25-46C1-B34C-D12466C84C6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510A3103-9D18-45C8-9C7F-C53984C3F278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5AE384A0-7262-486D-9FC8-CC4F2E525E08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8688A29A-7C05-4EF2-9E9A-700739F1A647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9535DA55-048F-4CDB-9DDF-946BE1ED0A2B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F1D23A99-8831-4E4E-B4BD-81B7AF0E871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646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947770C-C394-46E9-A87C-99DA3BA06D80}"/>
              </a:ext>
            </a:extLst>
          </p:cNvPr>
          <p:cNvSpPr/>
          <p:nvPr/>
        </p:nvSpPr>
        <p:spPr>
          <a:xfrm>
            <a:off x="9507880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861B567-09E7-4690-A7B6-882E7F663214}"/>
              </a:ext>
            </a:extLst>
          </p:cNvPr>
          <p:cNvSpPr/>
          <p:nvPr/>
        </p:nvSpPr>
        <p:spPr>
          <a:xfrm>
            <a:off x="9536455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633715" y="137651"/>
            <a:ext cx="2688665" cy="58501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62784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A784BD7-022B-49AB-BB9B-1D2B54AA18B0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5200E22-4FDD-4617-8A6E-68999823E59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0ABA0F11-46AF-4A81-8644-B330D78207E6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167CBDF6-3205-498B-8FA0-439BDFCD8D47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2" name="Graphic 44">
                <a:extLst>
                  <a:ext uri="{FF2B5EF4-FFF2-40B4-BE49-F238E27FC236}">
                    <a16:creationId xmlns:a16="http://schemas.microsoft.com/office/drawing/2014/main" id="{3EC8CB8F-E1CF-4E18-82FF-A534AD1D09FA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A0D43A7-01C0-4E36-B765-DF6D93E0F496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06688FC2-E9F6-4914-902E-072678788DDA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7D61AD8D-131D-4C30-A4D9-7EE77E88A5C3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BF7B165-DD07-4CF4-93FD-C6532E8FAACB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126D633-5D95-4855-B17F-63AE36BC6494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DB33062-5601-40B9-9FB4-C5073B1EA42E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193FC0F-CFA3-4E9F-91A1-FCB7E9CF1AB5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47" name="Graphic 30">
                <a:extLst>
                  <a:ext uri="{FF2B5EF4-FFF2-40B4-BE49-F238E27FC236}">
                    <a16:creationId xmlns:a16="http://schemas.microsoft.com/office/drawing/2014/main" id="{A5B756AB-4D4C-40CD-8E84-9EA304261AEE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3E4BC1D9-70D6-458E-9992-397016B85D45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59AA3EF0-EB6A-4CE0-BA0A-212FD0590137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C1834AB-8472-4C45-8CD2-48EF0F096528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0" name="Picture 4" descr="Cloudy &amp; Cooler Thursday">
                <a:extLst>
                  <a:ext uri="{FF2B5EF4-FFF2-40B4-BE49-F238E27FC236}">
                    <a16:creationId xmlns:a16="http://schemas.microsoft.com/office/drawing/2014/main" id="{0DA3F4A7-20C2-45D4-803F-71B12CCA21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C5E59AD-3AFC-4D7F-8045-8B761EEBC5D1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A00FE525-D470-4B1F-99B6-C852F8ABCD75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3413F88D-83AE-461D-AC47-72043ABE8138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7B50B3A3-2E4C-4824-82DE-0B64B3B05A9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FD5D6024-BD88-4ADB-9075-54AA7387EBBA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24028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54885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54885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01018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75659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14564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75659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14482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262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947770C-C394-46E9-A87C-99DA3BA06D80}"/>
              </a:ext>
            </a:extLst>
          </p:cNvPr>
          <p:cNvSpPr/>
          <p:nvPr/>
        </p:nvSpPr>
        <p:spPr>
          <a:xfrm>
            <a:off x="6718353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861B567-09E7-4690-A7B6-882E7F663214}"/>
              </a:ext>
            </a:extLst>
          </p:cNvPr>
          <p:cNvSpPr/>
          <p:nvPr/>
        </p:nvSpPr>
        <p:spPr>
          <a:xfrm>
            <a:off x="6746928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23383" y="294906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00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2443227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253288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2501175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340237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015099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06923" y="307985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350534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06923" y="3570106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135127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B5457A0-75FC-422B-B0E3-D43B420E30F3}"/>
              </a:ext>
            </a:extLst>
          </p:cNvPr>
          <p:cNvSpPr txBox="1"/>
          <p:nvPr/>
        </p:nvSpPr>
        <p:spPr>
          <a:xfrm>
            <a:off x="7606923" y="1792410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Select a Store …</a:t>
            </a:r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F1C3546-8BBE-426F-AE93-67252B22D3FA}"/>
              </a:ext>
            </a:extLst>
          </p:cNvPr>
          <p:cNvSpPr/>
          <p:nvPr/>
        </p:nvSpPr>
        <p:spPr>
          <a:xfrm>
            <a:off x="4265811" y="364391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EB1A0A-D893-432B-91C8-2D896653322E}"/>
              </a:ext>
            </a:extLst>
          </p:cNvPr>
          <p:cNvGrpSpPr/>
          <p:nvPr/>
        </p:nvGrpSpPr>
        <p:grpSpPr>
          <a:xfrm>
            <a:off x="4263157" y="1301492"/>
            <a:ext cx="3029043" cy="4345206"/>
            <a:chOff x="7322379" y="1310121"/>
            <a:chExt cx="3029043" cy="4345206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41464BFD-65DC-4AC9-BF97-F78C3C0F5563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CF2A230E-72BF-47DA-AB4B-A62E7338C772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145A3FDB-6B79-42AC-B263-31FCF4FB207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7" name="Graphic 44">
                <a:extLst>
                  <a:ext uri="{FF2B5EF4-FFF2-40B4-BE49-F238E27FC236}">
                    <a16:creationId xmlns:a16="http://schemas.microsoft.com/office/drawing/2014/main" id="{4128C35D-1B84-4B9A-9E9E-D5401DDFE0FD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8CA7DCA-22FF-4B94-9641-8EBE812D076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EB1946C0-5C51-4019-BD24-B4A6E4F8791B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A14B3B80-AAD5-4053-8271-D075B265A5A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A1F9C6FF-CA89-4D4F-8F76-588EB85E90F5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A0D460B-5588-4101-8B57-1EFAD75891B6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115D4C8-D82C-4207-BB89-FD11946F359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69FF52A9-D1EB-411D-B395-E9BC3469F464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0" name="Graphic 30">
                <a:extLst>
                  <a:ext uri="{FF2B5EF4-FFF2-40B4-BE49-F238E27FC236}">
                    <a16:creationId xmlns:a16="http://schemas.microsoft.com/office/drawing/2014/main" id="{41121D6C-84A6-4682-A4FB-A8F74B2C102E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DF33D385-BE9E-445D-BF80-D544B80978BD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BA949CCB-AF5B-4618-B98B-EAE7C79D9174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23A8D747-E697-4CE9-964D-0CB4A3CB6906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68" name="Picture 4" descr="Cloudy &amp; Cooler Thursday">
                <a:extLst>
                  <a:ext uri="{FF2B5EF4-FFF2-40B4-BE49-F238E27FC236}">
                    <a16:creationId xmlns:a16="http://schemas.microsoft.com/office/drawing/2014/main" id="{14B7F530-8997-479C-A25F-1EAA499E44A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7BFF6090-0805-418F-8B1A-41C4465B3439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4D11036A-5A16-4636-A72A-1F5B8FD2BCBA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0" name="TextBox 89">
                    <a:extLst>
                      <a:ext uri="{FF2B5EF4-FFF2-40B4-BE49-F238E27FC236}">
                        <a16:creationId xmlns:a16="http://schemas.microsoft.com/office/drawing/2014/main" id="{6F304C48-A98D-4EDA-B0C8-177C18D3E75E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1F435B21-C30E-4567-A915-BD30DC70A650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A1B86E11-2F13-4239-907A-281EADEFF0AA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07693" y="334245"/>
            <a:ext cx="3112324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52204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334245"/>
            <a:ext cx="2807027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06923" y="3668200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06923" y="4158447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7606923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7532770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1601525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73340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73340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7606923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7532770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7606923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7606923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694678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4">
            <a:extLst>
              <a:ext uri="{FF2B5EF4-FFF2-40B4-BE49-F238E27FC236}">
                <a16:creationId xmlns:a16="http://schemas.microsoft.com/office/drawing/2014/main" id="{F569F0ED-7EA3-4923-9EE8-1CD2A1DB1F9C}"/>
              </a:ext>
            </a:extLst>
          </p:cNvPr>
          <p:cNvGrpSpPr/>
          <p:nvPr/>
        </p:nvGrpSpPr>
        <p:grpSpPr>
          <a:xfrm>
            <a:off x="1339952" y="2707507"/>
            <a:ext cx="766609" cy="766609"/>
            <a:chOff x="5981699" y="3314699"/>
            <a:chExt cx="2036027" cy="203602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8F628E3-FD45-49CB-B42A-40452B7F185E}"/>
                </a:ext>
              </a:extLst>
            </p:cNvPr>
            <p:cNvSpPr/>
            <p:nvPr/>
          </p:nvSpPr>
          <p:spPr>
            <a:xfrm>
              <a:off x="5981699" y="3314699"/>
              <a:ext cx="2036027" cy="2036027"/>
            </a:xfrm>
            <a:custGeom>
              <a:avLst/>
              <a:gdLst>
                <a:gd name="connsiteX0" fmla="*/ 0 w 2036027"/>
                <a:gd name="connsiteY0" fmla="*/ 0 h 2036027"/>
                <a:gd name="connsiteX1" fmla="*/ 2036027 w 2036027"/>
                <a:gd name="connsiteY1" fmla="*/ 0 h 2036027"/>
                <a:gd name="connsiteX2" fmla="*/ 2036027 w 2036027"/>
                <a:gd name="connsiteY2" fmla="*/ 2036027 h 2036027"/>
                <a:gd name="connsiteX3" fmla="*/ 0 w 2036027"/>
                <a:gd name="connsiteY3" fmla="*/ 2036027 h 203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6027" h="2036027">
                  <a:moveTo>
                    <a:pt x="0" y="0"/>
                  </a:moveTo>
                  <a:lnTo>
                    <a:pt x="2036027" y="0"/>
                  </a:lnTo>
                  <a:lnTo>
                    <a:pt x="2036027" y="2036027"/>
                  </a:lnTo>
                  <a:lnTo>
                    <a:pt x="0" y="2036027"/>
                  </a:lnTo>
                  <a:close/>
                </a:path>
              </a:pathLst>
            </a:custGeom>
            <a:noFill/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3183CFA-DF45-4A67-8F18-3CE680AB912E}"/>
                </a:ext>
              </a:extLst>
            </p:cNvPr>
            <p:cNvSpPr/>
            <p:nvPr/>
          </p:nvSpPr>
          <p:spPr>
            <a:xfrm>
              <a:off x="6150519" y="3484367"/>
              <a:ext cx="1696689" cy="1696689"/>
            </a:xfrm>
            <a:custGeom>
              <a:avLst/>
              <a:gdLst>
                <a:gd name="connsiteX0" fmla="*/ 848345 w 1696689"/>
                <a:gd name="connsiteY0" fmla="*/ 0 h 1696689"/>
                <a:gd name="connsiteX1" fmla="*/ 0 w 1696689"/>
                <a:gd name="connsiteY1" fmla="*/ 848345 h 1696689"/>
                <a:gd name="connsiteX2" fmla="*/ 848345 w 1696689"/>
                <a:gd name="connsiteY2" fmla="*/ 1696689 h 1696689"/>
                <a:gd name="connsiteX3" fmla="*/ 1696689 w 1696689"/>
                <a:gd name="connsiteY3" fmla="*/ 848345 h 1696689"/>
                <a:gd name="connsiteX4" fmla="*/ 848345 w 1696689"/>
                <a:gd name="connsiteY4" fmla="*/ 0 h 1696689"/>
                <a:gd name="connsiteX5" fmla="*/ 1154597 w 1696689"/>
                <a:gd name="connsiteY5" fmla="*/ 537851 h 1696689"/>
                <a:gd name="connsiteX6" fmla="*/ 1318328 w 1696689"/>
                <a:gd name="connsiteY6" fmla="*/ 701581 h 1696689"/>
                <a:gd name="connsiteX7" fmla="*/ 1154597 w 1696689"/>
                <a:gd name="connsiteY7" fmla="*/ 865311 h 1696689"/>
                <a:gd name="connsiteX8" fmla="*/ 990867 w 1696689"/>
                <a:gd name="connsiteY8" fmla="*/ 701581 h 1696689"/>
                <a:gd name="connsiteX9" fmla="*/ 1154597 w 1696689"/>
                <a:gd name="connsiteY9" fmla="*/ 537851 h 1696689"/>
                <a:gd name="connsiteX10" fmla="*/ 645590 w 1696689"/>
                <a:gd name="connsiteY10" fmla="*/ 403812 h 1696689"/>
                <a:gd name="connsiteX11" fmla="*/ 845800 w 1696689"/>
                <a:gd name="connsiteY11" fmla="*/ 604021 h 1696689"/>
                <a:gd name="connsiteX12" fmla="*/ 645590 w 1696689"/>
                <a:gd name="connsiteY12" fmla="*/ 804231 h 1696689"/>
                <a:gd name="connsiteX13" fmla="*/ 445381 w 1696689"/>
                <a:gd name="connsiteY13" fmla="*/ 604021 h 1696689"/>
                <a:gd name="connsiteX14" fmla="*/ 645590 w 1696689"/>
                <a:gd name="connsiteY14" fmla="*/ 403812 h 1696689"/>
                <a:gd name="connsiteX15" fmla="*/ 645590 w 1696689"/>
                <a:gd name="connsiteY15" fmla="*/ 1178351 h 1696689"/>
                <a:gd name="connsiteX16" fmla="*/ 645590 w 1696689"/>
                <a:gd name="connsiteY16" fmla="*/ 1496480 h 1696689"/>
                <a:gd name="connsiteX17" fmla="*/ 209541 w 1696689"/>
                <a:gd name="connsiteY17" fmla="*/ 1075701 h 1696689"/>
                <a:gd name="connsiteX18" fmla="*/ 645590 w 1696689"/>
                <a:gd name="connsiteY18" fmla="*/ 932331 h 1696689"/>
                <a:gd name="connsiteX19" fmla="*/ 806776 w 1696689"/>
                <a:gd name="connsiteY19" fmla="*/ 950994 h 1696689"/>
                <a:gd name="connsiteX20" fmla="*/ 645590 w 1696689"/>
                <a:gd name="connsiteY20" fmla="*/ 1178351 h 1696689"/>
                <a:gd name="connsiteX21" fmla="*/ 848345 w 1696689"/>
                <a:gd name="connsiteY21" fmla="*/ 1527020 h 1696689"/>
                <a:gd name="connsiteX22" fmla="*/ 781325 w 1696689"/>
                <a:gd name="connsiteY22" fmla="*/ 1523627 h 1696689"/>
                <a:gd name="connsiteX23" fmla="*/ 781325 w 1696689"/>
                <a:gd name="connsiteY23" fmla="*/ 1178351 h 1696689"/>
                <a:gd name="connsiteX24" fmla="*/ 1154597 w 1696689"/>
                <a:gd name="connsiteY24" fmla="*/ 997653 h 1696689"/>
                <a:gd name="connsiteX25" fmla="*/ 1480361 w 1696689"/>
                <a:gd name="connsiteY25" fmla="*/ 1095213 h 1696689"/>
                <a:gd name="connsiteX26" fmla="*/ 848345 w 1696689"/>
                <a:gd name="connsiteY26" fmla="*/ 1527020 h 16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6689" h="1696689">
                  <a:moveTo>
                    <a:pt x="848345" y="0"/>
                  </a:moveTo>
                  <a:cubicBezTo>
                    <a:pt x="380058" y="0"/>
                    <a:pt x="0" y="380058"/>
                    <a:pt x="0" y="848345"/>
                  </a:cubicBezTo>
                  <a:cubicBezTo>
                    <a:pt x="0" y="1316631"/>
                    <a:pt x="380058" y="1696689"/>
                    <a:pt x="848345" y="1696689"/>
                  </a:cubicBezTo>
                  <a:cubicBezTo>
                    <a:pt x="1316631" y="1696689"/>
                    <a:pt x="1696689" y="1316631"/>
                    <a:pt x="1696689" y="848345"/>
                  </a:cubicBezTo>
                  <a:cubicBezTo>
                    <a:pt x="1696689" y="380058"/>
                    <a:pt x="1316631" y="0"/>
                    <a:pt x="848345" y="0"/>
                  </a:cubicBezTo>
                  <a:close/>
                  <a:moveTo>
                    <a:pt x="1154597" y="537851"/>
                  </a:moveTo>
                  <a:cubicBezTo>
                    <a:pt x="1245370" y="537851"/>
                    <a:pt x="1318328" y="610808"/>
                    <a:pt x="1318328" y="701581"/>
                  </a:cubicBezTo>
                  <a:cubicBezTo>
                    <a:pt x="1318328" y="792354"/>
                    <a:pt x="1245370" y="865311"/>
                    <a:pt x="1154597" y="865311"/>
                  </a:cubicBezTo>
                  <a:cubicBezTo>
                    <a:pt x="1063824" y="865311"/>
                    <a:pt x="990867" y="792354"/>
                    <a:pt x="990867" y="701581"/>
                  </a:cubicBezTo>
                  <a:cubicBezTo>
                    <a:pt x="990018" y="610808"/>
                    <a:pt x="1063824" y="537851"/>
                    <a:pt x="1154597" y="537851"/>
                  </a:cubicBezTo>
                  <a:close/>
                  <a:moveTo>
                    <a:pt x="645590" y="403812"/>
                  </a:moveTo>
                  <a:cubicBezTo>
                    <a:pt x="755875" y="403812"/>
                    <a:pt x="845800" y="493737"/>
                    <a:pt x="845800" y="604021"/>
                  </a:cubicBezTo>
                  <a:cubicBezTo>
                    <a:pt x="845800" y="714306"/>
                    <a:pt x="755875" y="804231"/>
                    <a:pt x="645590" y="804231"/>
                  </a:cubicBezTo>
                  <a:cubicBezTo>
                    <a:pt x="535305" y="804231"/>
                    <a:pt x="445381" y="714306"/>
                    <a:pt x="445381" y="604021"/>
                  </a:cubicBezTo>
                  <a:cubicBezTo>
                    <a:pt x="445381" y="492888"/>
                    <a:pt x="534457" y="403812"/>
                    <a:pt x="645590" y="403812"/>
                  </a:cubicBezTo>
                  <a:close/>
                  <a:moveTo>
                    <a:pt x="645590" y="1178351"/>
                  </a:moveTo>
                  <a:lnTo>
                    <a:pt x="645590" y="1496480"/>
                  </a:lnTo>
                  <a:cubicBezTo>
                    <a:pt x="441988" y="1432854"/>
                    <a:pt x="280802" y="1275910"/>
                    <a:pt x="209541" y="1075701"/>
                  </a:cubicBezTo>
                  <a:cubicBezTo>
                    <a:pt x="298617" y="980686"/>
                    <a:pt x="520884" y="932331"/>
                    <a:pt x="645590" y="932331"/>
                  </a:cubicBezTo>
                  <a:cubicBezTo>
                    <a:pt x="690553" y="932331"/>
                    <a:pt x="747392" y="939117"/>
                    <a:pt x="806776" y="950994"/>
                  </a:cubicBezTo>
                  <a:cubicBezTo>
                    <a:pt x="667647" y="1024800"/>
                    <a:pt x="645590" y="1122360"/>
                    <a:pt x="645590" y="1178351"/>
                  </a:cubicBezTo>
                  <a:close/>
                  <a:moveTo>
                    <a:pt x="848345" y="1527020"/>
                  </a:moveTo>
                  <a:cubicBezTo>
                    <a:pt x="825439" y="1527020"/>
                    <a:pt x="803382" y="1526172"/>
                    <a:pt x="781325" y="1523627"/>
                  </a:cubicBezTo>
                  <a:lnTo>
                    <a:pt x="781325" y="1178351"/>
                  </a:lnTo>
                  <a:cubicBezTo>
                    <a:pt x="781325" y="1057886"/>
                    <a:pt x="1030739" y="997653"/>
                    <a:pt x="1154597" y="997653"/>
                  </a:cubicBezTo>
                  <a:cubicBezTo>
                    <a:pt x="1245370" y="997653"/>
                    <a:pt x="1402314" y="1030739"/>
                    <a:pt x="1480361" y="1095213"/>
                  </a:cubicBezTo>
                  <a:cubicBezTo>
                    <a:pt x="1381105" y="1347171"/>
                    <a:pt x="1135933" y="1527020"/>
                    <a:pt x="848345" y="15270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6" name="Graphic 4">
            <a:extLst>
              <a:ext uri="{FF2B5EF4-FFF2-40B4-BE49-F238E27FC236}">
                <a16:creationId xmlns:a16="http://schemas.microsoft.com/office/drawing/2014/main" id="{F0A47F8E-0010-4A6C-8B57-563C9FD5B47E}"/>
              </a:ext>
            </a:extLst>
          </p:cNvPr>
          <p:cNvGrpSpPr/>
          <p:nvPr/>
        </p:nvGrpSpPr>
        <p:grpSpPr>
          <a:xfrm>
            <a:off x="1339952" y="4229175"/>
            <a:ext cx="766609" cy="766609"/>
            <a:chOff x="5981699" y="3314699"/>
            <a:chExt cx="2036027" cy="2036027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3A20E9-9200-47F8-98CC-553720036E16}"/>
                </a:ext>
              </a:extLst>
            </p:cNvPr>
            <p:cNvSpPr/>
            <p:nvPr/>
          </p:nvSpPr>
          <p:spPr>
            <a:xfrm>
              <a:off x="5981699" y="3314699"/>
              <a:ext cx="2036027" cy="2036027"/>
            </a:xfrm>
            <a:custGeom>
              <a:avLst/>
              <a:gdLst>
                <a:gd name="connsiteX0" fmla="*/ 0 w 2036027"/>
                <a:gd name="connsiteY0" fmla="*/ 0 h 2036027"/>
                <a:gd name="connsiteX1" fmla="*/ 2036027 w 2036027"/>
                <a:gd name="connsiteY1" fmla="*/ 0 h 2036027"/>
                <a:gd name="connsiteX2" fmla="*/ 2036027 w 2036027"/>
                <a:gd name="connsiteY2" fmla="*/ 2036027 h 2036027"/>
                <a:gd name="connsiteX3" fmla="*/ 0 w 2036027"/>
                <a:gd name="connsiteY3" fmla="*/ 2036027 h 203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6027" h="2036027">
                  <a:moveTo>
                    <a:pt x="0" y="0"/>
                  </a:moveTo>
                  <a:lnTo>
                    <a:pt x="2036027" y="0"/>
                  </a:lnTo>
                  <a:lnTo>
                    <a:pt x="2036027" y="2036027"/>
                  </a:lnTo>
                  <a:lnTo>
                    <a:pt x="0" y="2036027"/>
                  </a:lnTo>
                  <a:close/>
                </a:path>
              </a:pathLst>
            </a:custGeom>
            <a:noFill/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06AA062-AF20-46EE-BB8E-668D9EB5F259}"/>
                </a:ext>
              </a:extLst>
            </p:cNvPr>
            <p:cNvSpPr/>
            <p:nvPr/>
          </p:nvSpPr>
          <p:spPr>
            <a:xfrm>
              <a:off x="6150519" y="3484367"/>
              <a:ext cx="1696689" cy="1696689"/>
            </a:xfrm>
            <a:custGeom>
              <a:avLst/>
              <a:gdLst>
                <a:gd name="connsiteX0" fmla="*/ 848345 w 1696689"/>
                <a:gd name="connsiteY0" fmla="*/ 0 h 1696689"/>
                <a:gd name="connsiteX1" fmla="*/ 0 w 1696689"/>
                <a:gd name="connsiteY1" fmla="*/ 848345 h 1696689"/>
                <a:gd name="connsiteX2" fmla="*/ 848345 w 1696689"/>
                <a:gd name="connsiteY2" fmla="*/ 1696689 h 1696689"/>
                <a:gd name="connsiteX3" fmla="*/ 1696689 w 1696689"/>
                <a:gd name="connsiteY3" fmla="*/ 848345 h 1696689"/>
                <a:gd name="connsiteX4" fmla="*/ 848345 w 1696689"/>
                <a:gd name="connsiteY4" fmla="*/ 0 h 1696689"/>
                <a:gd name="connsiteX5" fmla="*/ 1154597 w 1696689"/>
                <a:gd name="connsiteY5" fmla="*/ 537851 h 1696689"/>
                <a:gd name="connsiteX6" fmla="*/ 1318328 w 1696689"/>
                <a:gd name="connsiteY6" fmla="*/ 701581 h 1696689"/>
                <a:gd name="connsiteX7" fmla="*/ 1154597 w 1696689"/>
                <a:gd name="connsiteY7" fmla="*/ 865311 h 1696689"/>
                <a:gd name="connsiteX8" fmla="*/ 990867 w 1696689"/>
                <a:gd name="connsiteY8" fmla="*/ 701581 h 1696689"/>
                <a:gd name="connsiteX9" fmla="*/ 1154597 w 1696689"/>
                <a:gd name="connsiteY9" fmla="*/ 537851 h 1696689"/>
                <a:gd name="connsiteX10" fmla="*/ 645590 w 1696689"/>
                <a:gd name="connsiteY10" fmla="*/ 403812 h 1696689"/>
                <a:gd name="connsiteX11" fmla="*/ 845800 w 1696689"/>
                <a:gd name="connsiteY11" fmla="*/ 604021 h 1696689"/>
                <a:gd name="connsiteX12" fmla="*/ 645590 w 1696689"/>
                <a:gd name="connsiteY12" fmla="*/ 804231 h 1696689"/>
                <a:gd name="connsiteX13" fmla="*/ 445381 w 1696689"/>
                <a:gd name="connsiteY13" fmla="*/ 604021 h 1696689"/>
                <a:gd name="connsiteX14" fmla="*/ 645590 w 1696689"/>
                <a:gd name="connsiteY14" fmla="*/ 403812 h 1696689"/>
                <a:gd name="connsiteX15" fmla="*/ 645590 w 1696689"/>
                <a:gd name="connsiteY15" fmla="*/ 1178351 h 1696689"/>
                <a:gd name="connsiteX16" fmla="*/ 645590 w 1696689"/>
                <a:gd name="connsiteY16" fmla="*/ 1496480 h 1696689"/>
                <a:gd name="connsiteX17" fmla="*/ 209541 w 1696689"/>
                <a:gd name="connsiteY17" fmla="*/ 1075701 h 1696689"/>
                <a:gd name="connsiteX18" fmla="*/ 645590 w 1696689"/>
                <a:gd name="connsiteY18" fmla="*/ 932331 h 1696689"/>
                <a:gd name="connsiteX19" fmla="*/ 806776 w 1696689"/>
                <a:gd name="connsiteY19" fmla="*/ 950994 h 1696689"/>
                <a:gd name="connsiteX20" fmla="*/ 645590 w 1696689"/>
                <a:gd name="connsiteY20" fmla="*/ 1178351 h 1696689"/>
                <a:gd name="connsiteX21" fmla="*/ 848345 w 1696689"/>
                <a:gd name="connsiteY21" fmla="*/ 1527020 h 1696689"/>
                <a:gd name="connsiteX22" fmla="*/ 781325 w 1696689"/>
                <a:gd name="connsiteY22" fmla="*/ 1523627 h 1696689"/>
                <a:gd name="connsiteX23" fmla="*/ 781325 w 1696689"/>
                <a:gd name="connsiteY23" fmla="*/ 1178351 h 1696689"/>
                <a:gd name="connsiteX24" fmla="*/ 1154597 w 1696689"/>
                <a:gd name="connsiteY24" fmla="*/ 997653 h 1696689"/>
                <a:gd name="connsiteX25" fmla="*/ 1480361 w 1696689"/>
                <a:gd name="connsiteY25" fmla="*/ 1095213 h 1696689"/>
                <a:gd name="connsiteX26" fmla="*/ 848345 w 1696689"/>
                <a:gd name="connsiteY26" fmla="*/ 1527020 h 16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6689" h="1696689">
                  <a:moveTo>
                    <a:pt x="848345" y="0"/>
                  </a:moveTo>
                  <a:cubicBezTo>
                    <a:pt x="380058" y="0"/>
                    <a:pt x="0" y="380058"/>
                    <a:pt x="0" y="848345"/>
                  </a:cubicBezTo>
                  <a:cubicBezTo>
                    <a:pt x="0" y="1316631"/>
                    <a:pt x="380058" y="1696689"/>
                    <a:pt x="848345" y="1696689"/>
                  </a:cubicBezTo>
                  <a:cubicBezTo>
                    <a:pt x="1316631" y="1696689"/>
                    <a:pt x="1696689" y="1316631"/>
                    <a:pt x="1696689" y="848345"/>
                  </a:cubicBezTo>
                  <a:cubicBezTo>
                    <a:pt x="1696689" y="380058"/>
                    <a:pt x="1316631" y="0"/>
                    <a:pt x="848345" y="0"/>
                  </a:cubicBezTo>
                  <a:close/>
                  <a:moveTo>
                    <a:pt x="1154597" y="537851"/>
                  </a:moveTo>
                  <a:cubicBezTo>
                    <a:pt x="1245370" y="537851"/>
                    <a:pt x="1318328" y="610808"/>
                    <a:pt x="1318328" y="701581"/>
                  </a:cubicBezTo>
                  <a:cubicBezTo>
                    <a:pt x="1318328" y="792354"/>
                    <a:pt x="1245370" y="865311"/>
                    <a:pt x="1154597" y="865311"/>
                  </a:cubicBezTo>
                  <a:cubicBezTo>
                    <a:pt x="1063824" y="865311"/>
                    <a:pt x="990867" y="792354"/>
                    <a:pt x="990867" y="701581"/>
                  </a:cubicBezTo>
                  <a:cubicBezTo>
                    <a:pt x="990018" y="610808"/>
                    <a:pt x="1063824" y="537851"/>
                    <a:pt x="1154597" y="537851"/>
                  </a:cubicBezTo>
                  <a:close/>
                  <a:moveTo>
                    <a:pt x="645590" y="403812"/>
                  </a:moveTo>
                  <a:cubicBezTo>
                    <a:pt x="755875" y="403812"/>
                    <a:pt x="845800" y="493737"/>
                    <a:pt x="845800" y="604021"/>
                  </a:cubicBezTo>
                  <a:cubicBezTo>
                    <a:pt x="845800" y="714306"/>
                    <a:pt x="755875" y="804231"/>
                    <a:pt x="645590" y="804231"/>
                  </a:cubicBezTo>
                  <a:cubicBezTo>
                    <a:pt x="535305" y="804231"/>
                    <a:pt x="445381" y="714306"/>
                    <a:pt x="445381" y="604021"/>
                  </a:cubicBezTo>
                  <a:cubicBezTo>
                    <a:pt x="445381" y="492888"/>
                    <a:pt x="534457" y="403812"/>
                    <a:pt x="645590" y="403812"/>
                  </a:cubicBezTo>
                  <a:close/>
                  <a:moveTo>
                    <a:pt x="645590" y="1178351"/>
                  </a:moveTo>
                  <a:lnTo>
                    <a:pt x="645590" y="1496480"/>
                  </a:lnTo>
                  <a:cubicBezTo>
                    <a:pt x="441988" y="1432854"/>
                    <a:pt x="280802" y="1275910"/>
                    <a:pt x="209541" y="1075701"/>
                  </a:cubicBezTo>
                  <a:cubicBezTo>
                    <a:pt x="298617" y="980686"/>
                    <a:pt x="520884" y="932331"/>
                    <a:pt x="645590" y="932331"/>
                  </a:cubicBezTo>
                  <a:cubicBezTo>
                    <a:pt x="690553" y="932331"/>
                    <a:pt x="747392" y="939117"/>
                    <a:pt x="806776" y="950994"/>
                  </a:cubicBezTo>
                  <a:cubicBezTo>
                    <a:pt x="667647" y="1024800"/>
                    <a:pt x="645590" y="1122360"/>
                    <a:pt x="645590" y="1178351"/>
                  </a:cubicBezTo>
                  <a:close/>
                  <a:moveTo>
                    <a:pt x="848345" y="1527020"/>
                  </a:moveTo>
                  <a:cubicBezTo>
                    <a:pt x="825439" y="1527020"/>
                    <a:pt x="803382" y="1526172"/>
                    <a:pt x="781325" y="1523627"/>
                  </a:cubicBezTo>
                  <a:lnTo>
                    <a:pt x="781325" y="1178351"/>
                  </a:lnTo>
                  <a:cubicBezTo>
                    <a:pt x="781325" y="1057886"/>
                    <a:pt x="1030739" y="997653"/>
                    <a:pt x="1154597" y="997653"/>
                  </a:cubicBezTo>
                  <a:cubicBezTo>
                    <a:pt x="1245370" y="997653"/>
                    <a:pt x="1402314" y="1030739"/>
                    <a:pt x="1480361" y="1095213"/>
                  </a:cubicBezTo>
                  <a:cubicBezTo>
                    <a:pt x="1381105" y="1347171"/>
                    <a:pt x="1135933" y="1527020"/>
                    <a:pt x="848345" y="15270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77F-3B9D-43B3-937F-E251CB798C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Other Stakeholders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D319C-83EC-42D3-AFA6-B7A454A00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16892BD-30C6-488E-8921-4F5162A83EE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9A9416F-A9E7-474E-BA43-7964E9E2D48E}"/>
              </a:ext>
            </a:extLst>
          </p:cNvPr>
          <p:cNvGrpSpPr/>
          <p:nvPr/>
        </p:nvGrpSpPr>
        <p:grpSpPr>
          <a:xfrm>
            <a:off x="2215482" y="2690701"/>
            <a:ext cx="6268065" cy="769442"/>
            <a:chOff x="4655574" y="1862858"/>
            <a:chExt cx="6268065" cy="769442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D109A4F-7B34-4496-A7E4-F6A998DB675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Staff &amp; Admins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5488232-AE1A-4EA3-B55C-B38E79398341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Monitor the platform, marketing etc.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982B1E2F-DF4E-48D3-8F32-5D1D25BD56DD}"/>
              </a:ext>
            </a:extLst>
          </p:cNvPr>
          <p:cNvGrpSpPr/>
          <p:nvPr/>
        </p:nvGrpSpPr>
        <p:grpSpPr>
          <a:xfrm>
            <a:off x="2215482" y="4226342"/>
            <a:ext cx="6268065" cy="769442"/>
            <a:chOff x="4655574" y="1862858"/>
            <a:chExt cx="6268065" cy="769442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88BDBE2-76AD-4F72-81B9-BAF4E911F497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Developers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0FEEA2D-9016-42EF-AEBF-4F660A750309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Develops &amp; maintain the system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675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49339F8-7C1B-475A-A4ED-73FA860F4A39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35902"/>
            <a:chExt cx="2768893" cy="370163"/>
          </a:xfrm>
        </p:grpSpPr>
        <p:grpSp>
          <p:nvGrpSpPr>
            <p:cNvPr id="94" name="Graphic 22">
              <a:extLst>
                <a:ext uri="{FF2B5EF4-FFF2-40B4-BE49-F238E27FC236}">
                  <a16:creationId xmlns:a16="http://schemas.microsoft.com/office/drawing/2014/main" id="{0B678909-6EF2-4C45-9AE0-447B2CBC2A6A}"/>
                </a:ext>
              </a:extLst>
            </p:cNvPr>
            <p:cNvGrpSpPr/>
            <p:nvPr/>
          </p:nvGrpSpPr>
          <p:grpSpPr>
            <a:xfrm>
              <a:off x="7486500" y="4335902"/>
              <a:ext cx="370163" cy="370163"/>
              <a:chOff x="5981700" y="3314700"/>
              <a:chExt cx="474980" cy="474980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DBF7988-24EC-470F-B339-7D78566F7DC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474980" cy="474980"/>
              </a:xfrm>
              <a:custGeom>
                <a:avLst/>
                <a:gdLst>
                  <a:gd name="connsiteX0" fmla="*/ 0 w 474980"/>
                  <a:gd name="connsiteY0" fmla="*/ 0 h 474980"/>
                  <a:gd name="connsiteX1" fmla="*/ 474980 w 474980"/>
                  <a:gd name="connsiteY1" fmla="*/ 0 h 474980"/>
                  <a:gd name="connsiteX2" fmla="*/ 474980 w 474980"/>
                  <a:gd name="connsiteY2" fmla="*/ 474980 h 474980"/>
                  <a:gd name="connsiteX3" fmla="*/ 0 w 474980"/>
                  <a:gd name="connsiteY3" fmla="*/ 474980 h 474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980" h="474980">
                    <a:moveTo>
                      <a:pt x="0" y="0"/>
                    </a:moveTo>
                    <a:lnTo>
                      <a:pt x="474980" y="0"/>
                    </a:lnTo>
                    <a:lnTo>
                      <a:pt x="474980" y="474980"/>
                    </a:lnTo>
                    <a:lnTo>
                      <a:pt x="0" y="474980"/>
                    </a:lnTo>
                    <a:close/>
                  </a:path>
                </a:pathLst>
              </a:custGeom>
              <a:noFill/>
              <a:ln w="1944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0DB09C3-4C84-4763-9714-8F98D52D0280}"/>
                  </a:ext>
                </a:extLst>
              </p:cNvPr>
              <p:cNvSpPr/>
              <p:nvPr/>
            </p:nvSpPr>
            <p:spPr>
              <a:xfrm>
                <a:off x="6041072" y="3393863"/>
                <a:ext cx="356235" cy="316653"/>
              </a:xfrm>
              <a:custGeom>
                <a:avLst/>
                <a:gdLst>
                  <a:gd name="connsiteX0" fmla="*/ 336444 w 356235"/>
                  <a:gd name="connsiteY0" fmla="*/ 0 h 316653"/>
                  <a:gd name="connsiteX1" fmla="*/ 19791 w 356235"/>
                  <a:gd name="connsiteY1" fmla="*/ 0 h 316653"/>
                  <a:gd name="connsiteX2" fmla="*/ 19791 w 356235"/>
                  <a:gd name="connsiteY2" fmla="*/ 39582 h 316653"/>
                  <a:gd name="connsiteX3" fmla="*/ 336444 w 356235"/>
                  <a:gd name="connsiteY3" fmla="*/ 39582 h 316653"/>
                  <a:gd name="connsiteX4" fmla="*/ 336444 w 356235"/>
                  <a:gd name="connsiteY4" fmla="*/ 0 h 316653"/>
                  <a:gd name="connsiteX5" fmla="*/ 356235 w 356235"/>
                  <a:gd name="connsiteY5" fmla="*/ 197908 h 316653"/>
                  <a:gd name="connsiteX6" fmla="*/ 356235 w 356235"/>
                  <a:gd name="connsiteY6" fmla="*/ 158327 h 316653"/>
                  <a:gd name="connsiteX7" fmla="*/ 336444 w 356235"/>
                  <a:gd name="connsiteY7" fmla="*/ 59373 h 316653"/>
                  <a:gd name="connsiteX8" fmla="*/ 19791 w 356235"/>
                  <a:gd name="connsiteY8" fmla="*/ 59373 h 316653"/>
                  <a:gd name="connsiteX9" fmla="*/ 0 w 356235"/>
                  <a:gd name="connsiteY9" fmla="*/ 158327 h 316653"/>
                  <a:gd name="connsiteX10" fmla="*/ 0 w 356235"/>
                  <a:gd name="connsiteY10" fmla="*/ 197908 h 316653"/>
                  <a:gd name="connsiteX11" fmla="*/ 19791 w 356235"/>
                  <a:gd name="connsiteY11" fmla="*/ 197908 h 316653"/>
                  <a:gd name="connsiteX12" fmla="*/ 19791 w 356235"/>
                  <a:gd name="connsiteY12" fmla="*/ 316653 h 316653"/>
                  <a:gd name="connsiteX13" fmla="*/ 217699 w 356235"/>
                  <a:gd name="connsiteY13" fmla="*/ 316653 h 316653"/>
                  <a:gd name="connsiteX14" fmla="*/ 217699 w 356235"/>
                  <a:gd name="connsiteY14" fmla="*/ 197908 h 316653"/>
                  <a:gd name="connsiteX15" fmla="*/ 296863 w 356235"/>
                  <a:gd name="connsiteY15" fmla="*/ 197908 h 316653"/>
                  <a:gd name="connsiteX16" fmla="*/ 296863 w 356235"/>
                  <a:gd name="connsiteY16" fmla="*/ 316653 h 316653"/>
                  <a:gd name="connsiteX17" fmla="*/ 336444 w 356235"/>
                  <a:gd name="connsiteY17" fmla="*/ 316653 h 316653"/>
                  <a:gd name="connsiteX18" fmla="*/ 336444 w 356235"/>
                  <a:gd name="connsiteY18" fmla="*/ 197908 h 316653"/>
                  <a:gd name="connsiteX19" fmla="*/ 356235 w 356235"/>
                  <a:gd name="connsiteY19" fmla="*/ 197908 h 316653"/>
                  <a:gd name="connsiteX20" fmla="*/ 178118 w 356235"/>
                  <a:gd name="connsiteY20" fmla="*/ 277072 h 316653"/>
                  <a:gd name="connsiteX21" fmla="*/ 59373 w 356235"/>
                  <a:gd name="connsiteY21" fmla="*/ 277072 h 316653"/>
                  <a:gd name="connsiteX22" fmla="*/ 59373 w 356235"/>
                  <a:gd name="connsiteY22" fmla="*/ 197908 h 316653"/>
                  <a:gd name="connsiteX23" fmla="*/ 178118 w 356235"/>
                  <a:gd name="connsiteY23" fmla="*/ 197908 h 316653"/>
                  <a:gd name="connsiteX24" fmla="*/ 178118 w 356235"/>
                  <a:gd name="connsiteY24" fmla="*/ 277072 h 316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56235" h="316653">
                    <a:moveTo>
                      <a:pt x="336444" y="0"/>
                    </a:moveTo>
                    <a:lnTo>
                      <a:pt x="19791" y="0"/>
                    </a:lnTo>
                    <a:lnTo>
                      <a:pt x="19791" y="39582"/>
                    </a:lnTo>
                    <a:lnTo>
                      <a:pt x="336444" y="39582"/>
                    </a:lnTo>
                    <a:lnTo>
                      <a:pt x="336444" y="0"/>
                    </a:lnTo>
                    <a:close/>
                    <a:moveTo>
                      <a:pt x="356235" y="197908"/>
                    </a:moveTo>
                    <a:lnTo>
                      <a:pt x="356235" y="158327"/>
                    </a:lnTo>
                    <a:lnTo>
                      <a:pt x="336444" y="59373"/>
                    </a:lnTo>
                    <a:lnTo>
                      <a:pt x="19791" y="59373"/>
                    </a:lnTo>
                    <a:lnTo>
                      <a:pt x="0" y="158327"/>
                    </a:lnTo>
                    <a:lnTo>
                      <a:pt x="0" y="197908"/>
                    </a:lnTo>
                    <a:lnTo>
                      <a:pt x="19791" y="197908"/>
                    </a:lnTo>
                    <a:lnTo>
                      <a:pt x="19791" y="316653"/>
                    </a:lnTo>
                    <a:lnTo>
                      <a:pt x="217699" y="316653"/>
                    </a:lnTo>
                    <a:lnTo>
                      <a:pt x="217699" y="197908"/>
                    </a:lnTo>
                    <a:lnTo>
                      <a:pt x="296863" y="197908"/>
                    </a:lnTo>
                    <a:lnTo>
                      <a:pt x="296863" y="316653"/>
                    </a:lnTo>
                    <a:lnTo>
                      <a:pt x="336444" y="316653"/>
                    </a:lnTo>
                    <a:lnTo>
                      <a:pt x="336444" y="197908"/>
                    </a:lnTo>
                    <a:lnTo>
                      <a:pt x="356235" y="197908"/>
                    </a:lnTo>
                    <a:close/>
                    <a:moveTo>
                      <a:pt x="178118" y="277072"/>
                    </a:moveTo>
                    <a:lnTo>
                      <a:pt x="59373" y="277072"/>
                    </a:lnTo>
                    <a:lnTo>
                      <a:pt x="59373" y="197908"/>
                    </a:lnTo>
                    <a:lnTo>
                      <a:pt x="178118" y="197908"/>
                    </a:lnTo>
                    <a:lnTo>
                      <a:pt x="178118" y="27707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44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9CEA277-B0F6-4E00-8C6F-B21C0D8E160A}"/>
                </a:ext>
              </a:extLst>
            </p:cNvPr>
            <p:cNvSpPr txBox="1"/>
            <p:nvPr/>
          </p:nvSpPr>
          <p:spPr>
            <a:xfrm>
              <a:off x="7915675" y="4384682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 err="1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MyStore</a:t>
              </a:r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– Shah </a:t>
              </a:r>
              <a:r>
                <a:rPr lang="en-MY" sz="1200" dirty="0" err="1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Alam</a:t>
              </a:r>
              <a:endPara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No28, Jalan Example 48/32</a:t>
              </a:r>
            </a:p>
          </p:txBody>
        </p:sp>
      </p:grpSp>
      <p:grpSp>
        <p:nvGrpSpPr>
          <p:cNvPr id="111" name="Graphic 99">
            <a:extLst>
              <a:ext uri="{FF2B5EF4-FFF2-40B4-BE49-F238E27FC236}">
                <a16:creationId xmlns:a16="http://schemas.microsoft.com/office/drawing/2014/main" id="{1A33A9C7-81BE-48D6-9D12-CE115DDBCF9A}"/>
              </a:ext>
            </a:extLst>
          </p:cNvPr>
          <p:cNvGrpSpPr/>
          <p:nvPr/>
        </p:nvGrpSpPr>
        <p:grpSpPr>
          <a:xfrm>
            <a:off x="10020409" y="4387637"/>
            <a:ext cx="228600" cy="228600"/>
            <a:chOff x="5981700" y="3314700"/>
            <a:chExt cx="228600" cy="228600"/>
          </a:xfrm>
        </p:grpSpPr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BEBEDE87-8C18-49DA-AD04-F6BCC7A6D07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C4E31DC-8F17-4F8F-BEAF-928981D541A5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#1</a:t>
            </a:r>
          </a:p>
        </p:txBody>
      </p:sp>
    </p:spTree>
    <p:extLst>
      <p:ext uri="{BB962C8B-B14F-4D97-AF65-F5344CB8AC3E}">
        <p14:creationId xmlns:p14="http://schemas.microsoft.com/office/powerpoint/2010/main" val="95803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95576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294906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0B8CD2D-26E8-4163-A0DF-1339048B9F34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7DB3644-EA44-4D6C-92AF-5B33C769CAFF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077717F3-E7E1-40E5-ADE1-FA8200D7CFE1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0818AF9-B9C8-4BE4-870E-26948A086F6B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8" name="Graphic 44">
                <a:extLst>
                  <a:ext uri="{FF2B5EF4-FFF2-40B4-BE49-F238E27FC236}">
                    <a16:creationId xmlns:a16="http://schemas.microsoft.com/office/drawing/2014/main" id="{F55B8676-0666-44AD-9B46-1CCB83E727BB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A97C4E54-3829-4485-9479-D316623E77B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A5BB94E5-A033-4275-A402-373CE3E60157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6F9051B6-F1B0-4C7D-A4C3-C03E04A7E0D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CD763350-4151-4450-BEF4-F6027D8F8F89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6ED261-924D-42B8-82D3-29BC09A30E86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1B8EB7E-04DC-4095-B880-423DE19692C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A90B0275-35E4-4744-9FD1-20BEB1F73191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32" name="Graphic 30">
                <a:extLst>
                  <a:ext uri="{FF2B5EF4-FFF2-40B4-BE49-F238E27FC236}">
                    <a16:creationId xmlns:a16="http://schemas.microsoft.com/office/drawing/2014/main" id="{60DD0A0D-FB2A-4CB5-83D6-92297328F647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1EEEFB71-F179-4C82-B27D-E42551F43198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75D5305B-B00E-480A-86DF-D0A07D5F8643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42503A-2B6B-41E4-826B-D4B5D15A6E77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1028" name="Picture 4" descr="Cloudy &amp; Cooler Thursday">
                <a:extLst>
                  <a:ext uri="{FF2B5EF4-FFF2-40B4-BE49-F238E27FC236}">
                    <a16:creationId xmlns:a16="http://schemas.microsoft.com/office/drawing/2014/main" id="{5B6C0DE3-4278-461F-B36B-44C9EBD763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3306A19-FB0A-4C2D-9333-7E1FA0FBDF1F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E6114C48-E288-45C5-9D58-D2DDCB872B4B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105" name="TextBox 104">
                    <a:extLst>
                      <a:ext uri="{FF2B5EF4-FFF2-40B4-BE49-F238E27FC236}">
                        <a16:creationId xmlns:a16="http://schemas.microsoft.com/office/drawing/2014/main" id="{896548D7-FF29-4821-ADCB-013280FA9C7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106" name="TextBox 105">
                    <a:extLst>
                      <a:ext uri="{FF2B5EF4-FFF2-40B4-BE49-F238E27FC236}">
                        <a16:creationId xmlns:a16="http://schemas.microsoft.com/office/drawing/2014/main" id="{F1A4F413-5BFB-4D71-BF33-A12A472FE9F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8CDCD086-7C9E-431A-8DE8-AC6ED733B6C2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66228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876827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No28, Jalan Example 48/32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C35057B7-C910-4151-A309-5A46C8798AC2}"/>
              </a:ext>
            </a:extLst>
          </p:cNvPr>
          <p:cNvGrpSpPr/>
          <p:nvPr/>
        </p:nvGrpSpPr>
        <p:grpSpPr>
          <a:xfrm>
            <a:off x="4556262" y="3649216"/>
            <a:ext cx="2691865" cy="970877"/>
            <a:chOff x="7511613" y="3649216"/>
            <a:chExt cx="2691865" cy="970877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1DFE949-9514-4382-9053-AA31427EAD4C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146A094-E639-480A-A297-A103BE6A1D4C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AFCDF046-0108-4E24-A1F0-6B4EED6D1BFB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8885A804-6C09-48FF-A8C1-8DE3C9EA5121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056F0312-5E88-4CDC-BE48-8962059BF9F5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8" name="Graphic 35">
              <a:extLst>
                <a:ext uri="{FF2B5EF4-FFF2-40B4-BE49-F238E27FC236}">
                  <a16:creationId xmlns:a16="http://schemas.microsoft.com/office/drawing/2014/main" id="{F514135F-F6C8-46A2-B4BA-23811BA68B9F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222CADB-0100-4007-9F5D-345A4B7822A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3DFD5C7-DF22-4E63-85BD-5E40878EFB5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078819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33" b="18333"/>
          <a:stretch/>
        </p:blipFill>
        <p:spPr>
          <a:xfrm>
            <a:off x="7324982" y="1117604"/>
            <a:ext cx="3026390" cy="1962078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2720407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09318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13946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2780451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3185251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EF36402-DE23-4665-BEAA-246DD2ACFBCF}"/>
              </a:ext>
            </a:extLst>
          </p:cNvPr>
          <p:cNvGrpSpPr/>
          <p:nvPr/>
        </p:nvGrpSpPr>
        <p:grpSpPr>
          <a:xfrm>
            <a:off x="7532769" y="3492500"/>
            <a:ext cx="2731788" cy="311472"/>
            <a:chOff x="7532769" y="3492500"/>
            <a:chExt cx="2731788" cy="31147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4097B0F-56A2-478B-9245-CA899E459866}"/>
                </a:ext>
              </a:extLst>
            </p:cNvPr>
            <p:cNvGrpSpPr/>
            <p:nvPr/>
          </p:nvGrpSpPr>
          <p:grpSpPr>
            <a:xfrm>
              <a:off x="7532769" y="3516293"/>
              <a:ext cx="2722624" cy="287679"/>
              <a:chOff x="7532769" y="4845500"/>
              <a:chExt cx="2722624" cy="287679"/>
            </a:xfrm>
          </p:grpSpPr>
          <p:grpSp>
            <p:nvGrpSpPr>
              <p:cNvPr id="101" name="Graphic 29">
                <a:extLst>
                  <a:ext uri="{FF2B5EF4-FFF2-40B4-BE49-F238E27FC236}">
                    <a16:creationId xmlns:a16="http://schemas.microsoft.com/office/drawing/2014/main" id="{FDB43FC3-0999-4C57-997A-027AC242D1C7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CD4CC58A-63EC-49FC-97C8-8C3AB6821E0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3F95F136-8AC9-4D67-82DF-1F900682EAF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89C66060-FCC3-4BC9-AC5C-3DD99763D7F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BF062A2-D77B-42E8-B98D-5F72EC1AE600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D27072BE-94CB-492D-A071-6A4856A1EC9E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Receiver Information</a:t>
                </a:r>
              </a:p>
            </p:txBody>
          </p:sp>
        </p:grpSp>
        <p:grpSp>
          <p:nvGrpSpPr>
            <p:cNvPr id="131" name="Graphic 25">
              <a:extLst>
                <a:ext uri="{FF2B5EF4-FFF2-40B4-BE49-F238E27FC236}">
                  <a16:creationId xmlns:a16="http://schemas.microsoft.com/office/drawing/2014/main" id="{0C617E47-EB0E-48FE-B316-31E2F79F5110}"/>
                </a:ext>
              </a:extLst>
            </p:cNvPr>
            <p:cNvGrpSpPr/>
            <p:nvPr/>
          </p:nvGrpSpPr>
          <p:grpSpPr>
            <a:xfrm>
              <a:off x="9988588" y="3492500"/>
              <a:ext cx="275969" cy="275969"/>
              <a:chOff x="5784624" y="3117624"/>
              <a:chExt cx="622752" cy="622752"/>
            </a:xfrm>
          </p:grpSpPr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B9D9F628-1C48-45FA-90B0-1F315EEDA133}"/>
                  </a:ext>
                </a:extLst>
              </p:cNvPr>
              <p:cNvSpPr/>
              <p:nvPr/>
            </p:nvSpPr>
            <p:spPr>
              <a:xfrm>
                <a:off x="5784624" y="3117624"/>
                <a:ext cx="622752" cy="622752"/>
              </a:xfrm>
              <a:custGeom>
                <a:avLst/>
                <a:gdLst>
                  <a:gd name="connsiteX0" fmla="*/ 0 w 622752"/>
                  <a:gd name="connsiteY0" fmla="*/ 0 h 622752"/>
                  <a:gd name="connsiteX1" fmla="*/ 622752 w 622752"/>
                  <a:gd name="connsiteY1" fmla="*/ 0 h 622752"/>
                  <a:gd name="connsiteX2" fmla="*/ 622752 w 622752"/>
                  <a:gd name="connsiteY2" fmla="*/ 622752 h 622752"/>
                  <a:gd name="connsiteX3" fmla="*/ 0 w 622752"/>
                  <a:gd name="connsiteY3" fmla="*/ 622752 h 622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752" h="622752">
                    <a:moveTo>
                      <a:pt x="0" y="0"/>
                    </a:moveTo>
                    <a:lnTo>
                      <a:pt x="622752" y="0"/>
                    </a:lnTo>
                    <a:lnTo>
                      <a:pt x="622752" y="622752"/>
                    </a:lnTo>
                    <a:lnTo>
                      <a:pt x="0" y="622752"/>
                    </a:lnTo>
                    <a:close/>
                  </a:path>
                </a:pathLst>
              </a:custGeom>
              <a:noFill/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68F8200-2BB2-4227-9C87-5B4B9089D28E}"/>
                  </a:ext>
                </a:extLst>
              </p:cNvPr>
              <p:cNvSpPr/>
              <p:nvPr/>
            </p:nvSpPr>
            <p:spPr>
              <a:xfrm>
                <a:off x="5872847" y="3262932"/>
                <a:ext cx="456684" cy="347703"/>
              </a:xfrm>
              <a:custGeom>
                <a:avLst/>
                <a:gdLst>
                  <a:gd name="connsiteX0" fmla="*/ 145309 w 456684"/>
                  <a:gd name="connsiteY0" fmla="*/ 275049 h 347703"/>
                  <a:gd name="connsiteX1" fmla="*/ 36327 w 456684"/>
                  <a:gd name="connsiteY1" fmla="*/ 166067 h 347703"/>
                  <a:gd name="connsiteX2" fmla="*/ 0 w 456684"/>
                  <a:gd name="connsiteY2" fmla="*/ 202394 h 347703"/>
                  <a:gd name="connsiteX3" fmla="*/ 145309 w 456684"/>
                  <a:gd name="connsiteY3" fmla="*/ 347703 h 347703"/>
                  <a:gd name="connsiteX4" fmla="*/ 456685 w 456684"/>
                  <a:gd name="connsiteY4" fmla="*/ 36327 h 347703"/>
                  <a:gd name="connsiteX5" fmla="*/ 420358 w 456684"/>
                  <a:gd name="connsiteY5" fmla="*/ 0 h 347703"/>
                  <a:gd name="connsiteX6" fmla="*/ 145309 w 456684"/>
                  <a:gd name="connsiteY6" fmla="*/ 275049 h 34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6684" h="347703">
                    <a:moveTo>
                      <a:pt x="145309" y="275049"/>
                    </a:moveTo>
                    <a:lnTo>
                      <a:pt x="36327" y="166067"/>
                    </a:lnTo>
                    <a:lnTo>
                      <a:pt x="0" y="202394"/>
                    </a:lnTo>
                    <a:lnTo>
                      <a:pt x="145309" y="347703"/>
                    </a:lnTo>
                    <a:lnTo>
                      <a:pt x="456685" y="36327"/>
                    </a:lnTo>
                    <a:lnTo>
                      <a:pt x="420358" y="0"/>
                    </a:lnTo>
                    <a:lnTo>
                      <a:pt x="145309" y="27504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07AED1D-32B8-43C1-934C-ABBDB740EFE2}"/>
              </a:ext>
            </a:extLst>
          </p:cNvPr>
          <p:cNvSpPr/>
          <p:nvPr/>
        </p:nvSpPr>
        <p:spPr>
          <a:xfrm>
            <a:off x="7599559" y="409149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9E295F8-EDE3-4664-91FB-5B49A1330890}"/>
              </a:ext>
            </a:extLst>
          </p:cNvPr>
          <p:cNvSpPr txBox="1"/>
          <p:nvPr/>
        </p:nvSpPr>
        <p:spPr>
          <a:xfrm>
            <a:off x="7606923" y="4156254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C1EB4290-78C6-4091-96DE-F7C37426C0C3}"/>
              </a:ext>
            </a:extLst>
          </p:cNvPr>
          <p:cNvSpPr/>
          <p:nvPr/>
        </p:nvSpPr>
        <p:spPr>
          <a:xfrm>
            <a:off x="7599559" y="4581741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67867E0-A345-4529-8AF2-6AD475B284BC}"/>
              </a:ext>
            </a:extLst>
          </p:cNvPr>
          <p:cNvSpPr txBox="1"/>
          <p:nvPr/>
        </p:nvSpPr>
        <p:spPr>
          <a:xfrm>
            <a:off x="7606923" y="4646501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075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33" b="18333"/>
          <a:stretch/>
        </p:blipFill>
        <p:spPr>
          <a:xfrm>
            <a:off x="7324982" y="1117604"/>
            <a:ext cx="3026390" cy="1962078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2720407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09318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13946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2780451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3185251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F4195E1B-D786-4B03-9B42-9EF691123E87}"/>
              </a:ext>
            </a:extLst>
          </p:cNvPr>
          <p:cNvSpPr/>
          <p:nvPr/>
        </p:nvSpPr>
        <p:spPr>
          <a:xfrm>
            <a:off x="7599559" y="409611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6743DC-0DE3-4FFA-96B7-6B194157DC40}"/>
              </a:ext>
            </a:extLst>
          </p:cNvPr>
          <p:cNvSpPr txBox="1"/>
          <p:nvPr/>
        </p:nvSpPr>
        <p:spPr>
          <a:xfrm>
            <a:off x="7673340" y="4067644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8925857-271C-4B23-9665-534FD1E739DD}"/>
              </a:ext>
            </a:extLst>
          </p:cNvPr>
          <p:cNvSpPr/>
          <p:nvPr/>
        </p:nvSpPr>
        <p:spPr>
          <a:xfrm>
            <a:off x="7599559" y="4586363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198E4FE-5D4D-4CE4-9CF2-6E05C28965E1}"/>
              </a:ext>
            </a:extLst>
          </p:cNvPr>
          <p:cNvSpPr txBox="1"/>
          <p:nvPr/>
        </p:nvSpPr>
        <p:spPr>
          <a:xfrm>
            <a:off x="7673340" y="4557891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1B912C0-094C-4E62-BAF4-8B152D6605D1}"/>
              </a:ext>
            </a:extLst>
          </p:cNvPr>
          <p:cNvSpPr txBox="1"/>
          <p:nvPr/>
        </p:nvSpPr>
        <p:spPr>
          <a:xfrm>
            <a:off x="7606923" y="415857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No29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C057D17-25CC-48B0-856C-2E56EE804A1E}"/>
              </a:ext>
            </a:extLst>
          </p:cNvPr>
          <p:cNvSpPr txBox="1"/>
          <p:nvPr/>
        </p:nvSpPr>
        <p:spPr>
          <a:xfrm>
            <a:off x="7606923" y="4655605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4D024F6D-10B0-4E3B-A293-A91AE3723A39}"/>
              </a:ext>
            </a:extLst>
          </p:cNvPr>
          <p:cNvGrpSpPr/>
          <p:nvPr/>
        </p:nvGrpSpPr>
        <p:grpSpPr>
          <a:xfrm>
            <a:off x="7532769" y="3492500"/>
            <a:ext cx="2731788" cy="311472"/>
            <a:chOff x="7532769" y="3492500"/>
            <a:chExt cx="2731788" cy="311472"/>
          </a:xfrm>
        </p:grpSpPr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60662D23-5512-4A5F-8535-25BFA0CEE0C5}"/>
                </a:ext>
              </a:extLst>
            </p:cNvPr>
            <p:cNvGrpSpPr/>
            <p:nvPr/>
          </p:nvGrpSpPr>
          <p:grpSpPr>
            <a:xfrm>
              <a:off x="7532769" y="3516293"/>
              <a:ext cx="2722624" cy="287679"/>
              <a:chOff x="7532769" y="4845500"/>
              <a:chExt cx="2722624" cy="287679"/>
            </a:xfrm>
          </p:grpSpPr>
          <p:grpSp>
            <p:nvGrpSpPr>
              <p:cNvPr id="121" name="Graphic 29">
                <a:extLst>
                  <a:ext uri="{FF2B5EF4-FFF2-40B4-BE49-F238E27FC236}">
                    <a16:creationId xmlns:a16="http://schemas.microsoft.com/office/drawing/2014/main" id="{359C79D3-E936-42C5-A0B2-B077E7D69F29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6531D21F-22EF-462F-B068-07160F28484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A390E380-769C-4B6B-B837-DB04EF4AECAE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289A126B-3F49-4B33-BBBA-3CE046E3F97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071F127A-8DEE-4457-9594-C0B5E8F9F231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23D7DC33-0C31-4F2B-B53F-913D6FC6CAEB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Receiver Information</a:t>
                </a:r>
              </a:p>
            </p:txBody>
          </p:sp>
        </p:grpSp>
        <p:grpSp>
          <p:nvGrpSpPr>
            <p:cNvPr id="118" name="Graphic 25">
              <a:extLst>
                <a:ext uri="{FF2B5EF4-FFF2-40B4-BE49-F238E27FC236}">
                  <a16:creationId xmlns:a16="http://schemas.microsoft.com/office/drawing/2014/main" id="{E7CB8D31-27E8-4BA2-8587-5FF8DBBA52EE}"/>
                </a:ext>
              </a:extLst>
            </p:cNvPr>
            <p:cNvGrpSpPr/>
            <p:nvPr/>
          </p:nvGrpSpPr>
          <p:grpSpPr>
            <a:xfrm>
              <a:off x="9988588" y="3492500"/>
              <a:ext cx="275969" cy="275969"/>
              <a:chOff x="5784624" y="3117624"/>
              <a:chExt cx="622752" cy="622752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0B325B14-B7FA-4AB4-ADF8-B17ED7FD4305}"/>
                  </a:ext>
                </a:extLst>
              </p:cNvPr>
              <p:cNvSpPr/>
              <p:nvPr/>
            </p:nvSpPr>
            <p:spPr>
              <a:xfrm>
                <a:off x="5784624" y="3117624"/>
                <a:ext cx="622752" cy="622752"/>
              </a:xfrm>
              <a:custGeom>
                <a:avLst/>
                <a:gdLst>
                  <a:gd name="connsiteX0" fmla="*/ 0 w 622752"/>
                  <a:gd name="connsiteY0" fmla="*/ 0 h 622752"/>
                  <a:gd name="connsiteX1" fmla="*/ 622752 w 622752"/>
                  <a:gd name="connsiteY1" fmla="*/ 0 h 622752"/>
                  <a:gd name="connsiteX2" fmla="*/ 622752 w 622752"/>
                  <a:gd name="connsiteY2" fmla="*/ 622752 h 622752"/>
                  <a:gd name="connsiteX3" fmla="*/ 0 w 622752"/>
                  <a:gd name="connsiteY3" fmla="*/ 622752 h 622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752" h="622752">
                    <a:moveTo>
                      <a:pt x="0" y="0"/>
                    </a:moveTo>
                    <a:lnTo>
                      <a:pt x="622752" y="0"/>
                    </a:lnTo>
                    <a:lnTo>
                      <a:pt x="622752" y="622752"/>
                    </a:lnTo>
                    <a:lnTo>
                      <a:pt x="0" y="622752"/>
                    </a:lnTo>
                    <a:close/>
                  </a:path>
                </a:pathLst>
              </a:custGeom>
              <a:noFill/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C0F3489A-F1B7-4952-8481-5FE8427827EF}"/>
                  </a:ext>
                </a:extLst>
              </p:cNvPr>
              <p:cNvSpPr/>
              <p:nvPr/>
            </p:nvSpPr>
            <p:spPr>
              <a:xfrm>
                <a:off x="5872847" y="3262932"/>
                <a:ext cx="456684" cy="347703"/>
              </a:xfrm>
              <a:custGeom>
                <a:avLst/>
                <a:gdLst>
                  <a:gd name="connsiteX0" fmla="*/ 145309 w 456684"/>
                  <a:gd name="connsiteY0" fmla="*/ 275049 h 347703"/>
                  <a:gd name="connsiteX1" fmla="*/ 36327 w 456684"/>
                  <a:gd name="connsiteY1" fmla="*/ 166067 h 347703"/>
                  <a:gd name="connsiteX2" fmla="*/ 0 w 456684"/>
                  <a:gd name="connsiteY2" fmla="*/ 202394 h 347703"/>
                  <a:gd name="connsiteX3" fmla="*/ 145309 w 456684"/>
                  <a:gd name="connsiteY3" fmla="*/ 347703 h 347703"/>
                  <a:gd name="connsiteX4" fmla="*/ 456685 w 456684"/>
                  <a:gd name="connsiteY4" fmla="*/ 36327 h 347703"/>
                  <a:gd name="connsiteX5" fmla="*/ 420358 w 456684"/>
                  <a:gd name="connsiteY5" fmla="*/ 0 h 347703"/>
                  <a:gd name="connsiteX6" fmla="*/ 145309 w 456684"/>
                  <a:gd name="connsiteY6" fmla="*/ 275049 h 34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6684" h="347703">
                    <a:moveTo>
                      <a:pt x="145309" y="275049"/>
                    </a:moveTo>
                    <a:lnTo>
                      <a:pt x="36327" y="166067"/>
                    </a:lnTo>
                    <a:lnTo>
                      <a:pt x="0" y="202394"/>
                    </a:lnTo>
                    <a:lnTo>
                      <a:pt x="145309" y="347703"/>
                    </a:lnTo>
                    <a:lnTo>
                      <a:pt x="456685" y="36327"/>
                    </a:lnTo>
                    <a:lnTo>
                      <a:pt x="420358" y="0"/>
                    </a:lnTo>
                    <a:lnTo>
                      <a:pt x="145309" y="27504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0962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06931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No29, Jalan Example 48/32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06376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No29,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C35057B7-C910-4151-A309-5A46C8798AC2}"/>
              </a:ext>
            </a:extLst>
          </p:cNvPr>
          <p:cNvGrpSpPr/>
          <p:nvPr/>
        </p:nvGrpSpPr>
        <p:grpSpPr>
          <a:xfrm>
            <a:off x="4556262" y="3649216"/>
            <a:ext cx="2691865" cy="970877"/>
            <a:chOff x="7511613" y="3649216"/>
            <a:chExt cx="2691865" cy="970877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1DFE949-9514-4382-9053-AA31427EAD4C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146A094-E639-480A-A297-A103BE6A1D4C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AFCDF046-0108-4E24-A1F0-6B4EED6D1BFB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8885A804-6C09-48FF-A8C1-8DE3C9EA5121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056F0312-5E88-4CDC-BE48-8962059BF9F5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8" name="Graphic 35">
              <a:extLst>
                <a:ext uri="{FF2B5EF4-FFF2-40B4-BE49-F238E27FC236}">
                  <a16:creationId xmlns:a16="http://schemas.microsoft.com/office/drawing/2014/main" id="{F514135F-F6C8-46A2-B4BA-23811BA68B9F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222CADB-0100-4007-9F5D-345A4B7822A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3DFD5C7-DF22-4E63-85BD-5E40878EFB5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3378793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No29,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20600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4630514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No29,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047798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40AA53F-7B81-495D-9FB7-511323575DE8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24934"/>
            <a:chExt cx="2722624" cy="287679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34C427B-FCD4-44E6-9BED-7F2941538789}"/>
                </a:ext>
              </a:extLst>
            </p:cNvPr>
            <p:cNvGrpSpPr/>
            <p:nvPr/>
          </p:nvGrpSpPr>
          <p:grpSpPr>
            <a:xfrm>
              <a:off x="7532769" y="4824934"/>
              <a:ext cx="2722624" cy="287679"/>
              <a:chOff x="7532769" y="4845500"/>
              <a:chExt cx="2722624" cy="287679"/>
            </a:xfrm>
          </p:grpSpPr>
          <p:grpSp>
            <p:nvGrpSpPr>
              <p:cNvPr id="102" name="Graphic 29">
                <a:extLst>
                  <a:ext uri="{FF2B5EF4-FFF2-40B4-BE49-F238E27FC236}">
                    <a16:creationId xmlns:a16="http://schemas.microsoft.com/office/drawing/2014/main" id="{D2F85304-43B7-488C-A177-FB1FBF49493C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5D6B6345-BA67-42D8-AC93-2DA15190F1A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A8247CC4-3602-49F1-84D3-B9463EE84CB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33751EC0-F097-4DC8-9F1A-1DA0DFAA30E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71DC5A7B-3201-47C5-8138-BE33E8A13D2A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A95D8B48-A3B2-426E-878B-6FF81122F3AD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</p:grpSp>
        <p:grpSp>
          <p:nvGrpSpPr>
            <p:cNvPr id="118" name="Graphic 99">
              <a:extLst>
                <a:ext uri="{FF2B5EF4-FFF2-40B4-BE49-F238E27FC236}">
                  <a16:creationId xmlns:a16="http://schemas.microsoft.com/office/drawing/2014/main" id="{FB97E834-61BB-44EF-B044-7E288E3895CE}"/>
                </a:ext>
              </a:extLst>
            </p:cNvPr>
            <p:cNvGrpSpPr/>
            <p:nvPr/>
          </p:nvGrpSpPr>
          <p:grpSpPr>
            <a:xfrm>
              <a:off x="10020409" y="4839254"/>
              <a:ext cx="228600" cy="228600"/>
              <a:chOff x="5981700" y="3314700"/>
              <a:chExt cx="228600" cy="228600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A740A041-E79A-4ECA-9DCE-8188C00A917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921C712-E2B8-4AAC-87EF-5B4F0BF3F9A9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5DF28B3-1A11-4120-AE9E-7F891F5FF494}"/>
              </a:ext>
            </a:extLst>
          </p:cNvPr>
          <p:cNvGrpSpPr/>
          <p:nvPr/>
        </p:nvGrpSpPr>
        <p:grpSpPr>
          <a:xfrm>
            <a:off x="7441902" y="5281278"/>
            <a:ext cx="2824858" cy="276999"/>
            <a:chOff x="7441902" y="5281278"/>
            <a:chExt cx="2824858" cy="27699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108D735-4564-4483-B26D-4AA68C528692}"/>
                </a:ext>
              </a:extLst>
            </p:cNvPr>
            <p:cNvGrpSpPr/>
            <p:nvPr/>
          </p:nvGrpSpPr>
          <p:grpSpPr>
            <a:xfrm>
              <a:off x="7441902" y="5281278"/>
              <a:ext cx="2427732" cy="276999"/>
              <a:chOff x="7441902" y="5281278"/>
              <a:chExt cx="2427732" cy="276999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EA51282-3491-40BA-9827-A883CA72D70C}"/>
                  </a:ext>
                </a:extLst>
              </p:cNvPr>
              <p:cNvSpPr txBox="1"/>
              <p:nvPr/>
            </p:nvSpPr>
            <p:spPr>
              <a:xfrm>
                <a:off x="7441902" y="5281278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</a:p>
            </p:txBody>
          </p:sp>
          <p:grpSp>
            <p:nvGrpSpPr>
              <p:cNvPr id="122" name="Graphic 24">
                <a:extLst>
                  <a:ext uri="{FF2B5EF4-FFF2-40B4-BE49-F238E27FC236}">
                    <a16:creationId xmlns:a16="http://schemas.microsoft.com/office/drawing/2014/main" id="{8ECBA0D7-6B76-48D5-825E-17E2CC260F8C}"/>
                  </a:ext>
                </a:extLst>
              </p:cNvPr>
              <p:cNvGrpSpPr/>
              <p:nvPr/>
            </p:nvGrpSpPr>
            <p:grpSpPr>
              <a:xfrm>
                <a:off x="9601510" y="5285715"/>
                <a:ext cx="268124" cy="268124"/>
                <a:chOff x="5981700" y="3314700"/>
                <a:chExt cx="1392494" cy="1392494"/>
              </a:xfrm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38172CA7-19B6-4B37-AB5A-68682AFDCCAA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1392494" cy="1392494"/>
                </a:xfrm>
                <a:custGeom>
                  <a:avLst/>
                  <a:gdLst>
                    <a:gd name="connsiteX0" fmla="*/ 0 w 1392494"/>
                    <a:gd name="connsiteY0" fmla="*/ 0 h 1392494"/>
                    <a:gd name="connsiteX1" fmla="*/ 1392494 w 1392494"/>
                    <a:gd name="connsiteY1" fmla="*/ 0 h 1392494"/>
                    <a:gd name="connsiteX2" fmla="*/ 1392494 w 1392494"/>
                    <a:gd name="connsiteY2" fmla="*/ 1392494 h 1392494"/>
                    <a:gd name="connsiteX3" fmla="*/ 0 w 1392494"/>
                    <a:gd name="connsiteY3" fmla="*/ 1392494 h 1392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92494" h="1392494">
                      <a:moveTo>
                        <a:pt x="0" y="0"/>
                      </a:moveTo>
                      <a:lnTo>
                        <a:pt x="1392494" y="0"/>
                      </a:lnTo>
                      <a:lnTo>
                        <a:pt x="1392494" y="1392494"/>
                      </a:lnTo>
                      <a:lnTo>
                        <a:pt x="0" y="1392494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FE8411D0-3FEB-4F3B-8258-CB40D660DE1F}"/>
                    </a:ext>
                  </a:extLst>
                </p:cNvPr>
                <p:cNvSpPr/>
                <p:nvPr/>
              </p:nvSpPr>
              <p:spPr>
                <a:xfrm>
                  <a:off x="6155761" y="3488761"/>
                  <a:ext cx="1044370" cy="1044370"/>
                </a:xfrm>
                <a:custGeom>
                  <a:avLst/>
                  <a:gdLst>
                    <a:gd name="connsiteX0" fmla="*/ 986930 w 1044370"/>
                    <a:gd name="connsiteY0" fmla="*/ 718295 h 1044370"/>
                    <a:gd name="connsiteX1" fmla="*/ 782117 w 1044370"/>
                    <a:gd name="connsiteY1" fmla="*/ 685803 h 1044370"/>
                    <a:gd name="connsiteX2" fmla="*/ 723517 w 1044370"/>
                    <a:gd name="connsiteY2" fmla="*/ 699728 h 1044370"/>
                    <a:gd name="connsiteX3" fmla="*/ 632424 w 1044370"/>
                    <a:gd name="connsiteY3" fmla="*/ 814029 h 1044370"/>
                    <a:gd name="connsiteX4" fmla="*/ 232663 w 1044370"/>
                    <a:gd name="connsiteY4" fmla="*/ 417748 h 1044370"/>
                    <a:gd name="connsiteX5" fmla="*/ 345803 w 1044370"/>
                    <a:gd name="connsiteY5" fmla="*/ 321434 h 1044370"/>
                    <a:gd name="connsiteX6" fmla="*/ 359728 w 1044370"/>
                    <a:gd name="connsiteY6" fmla="*/ 262253 h 1044370"/>
                    <a:gd name="connsiteX7" fmla="*/ 327236 w 1044370"/>
                    <a:gd name="connsiteY7" fmla="*/ 57440 h 1044370"/>
                    <a:gd name="connsiteX8" fmla="*/ 269796 w 1044370"/>
                    <a:gd name="connsiteY8" fmla="*/ 0 h 1044370"/>
                    <a:gd name="connsiteX9" fmla="*/ 69045 w 1044370"/>
                    <a:gd name="connsiteY9" fmla="*/ 0 h 1044370"/>
                    <a:gd name="connsiteX10" fmla="*/ 0 w 1044370"/>
                    <a:gd name="connsiteY10" fmla="*/ 57440 h 1044370"/>
                    <a:gd name="connsiteX11" fmla="*/ 986930 w 1044370"/>
                    <a:gd name="connsiteY11" fmla="*/ 1044371 h 1044370"/>
                    <a:gd name="connsiteX12" fmla="*/ 1044371 w 1044370"/>
                    <a:gd name="connsiteY12" fmla="*/ 975906 h 1044370"/>
                    <a:gd name="connsiteX13" fmla="*/ 1044371 w 1044370"/>
                    <a:gd name="connsiteY13" fmla="*/ 775735 h 1044370"/>
                    <a:gd name="connsiteX14" fmla="*/ 986930 w 1044370"/>
                    <a:gd name="connsiteY14" fmla="*/ 718295 h 1044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44370" h="1044370">
                      <a:moveTo>
                        <a:pt x="986930" y="718295"/>
                      </a:moveTo>
                      <a:cubicBezTo>
                        <a:pt x="915565" y="718295"/>
                        <a:pt x="846520" y="706691"/>
                        <a:pt x="782117" y="685803"/>
                      </a:cubicBezTo>
                      <a:cubicBezTo>
                        <a:pt x="761810" y="678841"/>
                        <a:pt x="739182" y="684063"/>
                        <a:pt x="723517" y="699728"/>
                      </a:cubicBezTo>
                      <a:lnTo>
                        <a:pt x="632424" y="814029"/>
                      </a:lnTo>
                      <a:cubicBezTo>
                        <a:pt x="468226" y="735701"/>
                        <a:pt x="314472" y="587749"/>
                        <a:pt x="232663" y="417748"/>
                      </a:cubicBezTo>
                      <a:lnTo>
                        <a:pt x="345803" y="321434"/>
                      </a:lnTo>
                      <a:cubicBezTo>
                        <a:pt x="361468" y="305188"/>
                        <a:pt x="366110" y="282560"/>
                        <a:pt x="359728" y="262253"/>
                      </a:cubicBezTo>
                      <a:cubicBezTo>
                        <a:pt x="338260" y="197850"/>
                        <a:pt x="327236" y="128806"/>
                        <a:pt x="327236" y="57440"/>
                      </a:cubicBezTo>
                      <a:cubicBezTo>
                        <a:pt x="327236" y="26109"/>
                        <a:pt x="301127" y="0"/>
                        <a:pt x="269796" y="0"/>
                      </a:cubicBezTo>
                      <a:lnTo>
                        <a:pt x="69045" y="0"/>
                      </a:lnTo>
                      <a:cubicBezTo>
                        <a:pt x="37713" y="0"/>
                        <a:pt x="0" y="13925"/>
                        <a:pt x="0" y="57440"/>
                      </a:cubicBezTo>
                      <a:cubicBezTo>
                        <a:pt x="0" y="596452"/>
                        <a:pt x="448499" y="1044371"/>
                        <a:pt x="986930" y="1044371"/>
                      </a:cubicBezTo>
                      <a:cubicBezTo>
                        <a:pt x="1028125" y="1044371"/>
                        <a:pt x="1044371" y="1007818"/>
                        <a:pt x="1044371" y="975906"/>
                      </a:cubicBezTo>
                      <a:lnTo>
                        <a:pt x="1044371" y="775735"/>
                      </a:lnTo>
                      <a:cubicBezTo>
                        <a:pt x="1044371" y="744404"/>
                        <a:pt x="1018261" y="718295"/>
                        <a:pt x="986930" y="718295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8" name="Graphic 50">
              <a:extLst>
                <a:ext uri="{FF2B5EF4-FFF2-40B4-BE49-F238E27FC236}">
                  <a16:creationId xmlns:a16="http://schemas.microsoft.com/office/drawing/2014/main" id="{2D5D2BC0-B803-450C-8C58-C7886BCB0B9A}"/>
                </a:ext>
              </a:extLst>
            </p:cNvPr>
            <p:cNvGrpSpPr/>
            <p:nvPr/>
          </p:nvGrpSpPr>
          <p:grpSpPr>
            <a:xfrm>
              <a:off x="10010953" y="5298032"/>
              <a:ext cx="255807" cy="255807"/>
              <a:chOff x="9585190" y="5298032"/>
              <a:chExt cx="255807" cy="255807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0638C38-1769-4760-85E2-273D61E4D214}"/>
                  </a:ext>
                </a:extLst>
              </p:cNvPr>
              <p:cNvSpPr/>
              <p:nvPr/>
            </p:nvSpPr>
            <p:spPr>
              <a:xfrm>
                <a:off x="9585190" y="5298032"/>
                <a:ext cx="255807" cy="255807"/>
              </a:xfrm>
              <a:custGeom>
                <a:avLst/>
                <a:gdLst>
                  <a:gd name="connsiteX0" fmla="*/ 0 w 255807"/>
                  <a:gd name="connsiteY0" fmla="*/ 0 h 255807"/>
                  <a:gd name="connsiteX1" fmla="*/ 255807 w 255807"/>
                  <a:gd name="connsiteY1" fmla="*/ 0 h 255807"/>
                  <a:gd name="connsiteX2" fmla="*/ 255807 w 255807"/>
                  <a:gd name="connsiteY2" fmla="*/ 255807 h 255807"/>
                  <a:gd name="connsiteX3" fmla="*/ 0 w 255807"/>
                  <a:gd name="connsiteY3" fmla="*/ 255807 h 255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5807" h="255807">
                    <a:moveTo>
                      <a:pt x="0" y="0"/>
                    </a:moveTo>
                    <a:lnTo>
                      <a:pt x="255807" y="0"/>
                    </a:lnTo>
                    <a:lnTo>
                      <a:pt x="255807" y="255807"/>
                    </a:lnTo>
                    <a:lnTo>
                      <a:pt x="0" y="255807"/>
                    </a:lnTo>
                    <a:close/>
                  </a:path>
                </a:pathLst>
              </a:custGeom>
              <a:noFill/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811BF11A-E105-43F7-8BFA-C3D706831830}"/>
                  </a:ext>
                </a:extLst>
              </p:cNvPr>
              <p:cNvSpPr/>
              <p:nvPr/>
            </p:nvSpPr>
            <p:spPr>
              <a:xfrm>
                <a:off x="9691776" y="5340666"/>
                <a:ext cx="42634" cy="170538"/>
              </a:xfrm>
              <a:custGeom>
                <a:avLst/>
                <a:gdLst>
                  <a:gd name="connsiteX0" fmla="*/ 21317 w 42634"/>
                  <a:gd name="connsiteY0" fmla="*/ 42635 h 170538"/>
                  <a:gd name="connsiteX1" fmla="*/ 42635 w 42634"/>
                  <a:gd name="connsiteY1" fmla="*/ 21317 h 170538"/>
                  <a:gd name="connsiteX2" fmla="*/ 21317 w 42634"/>
                  <a:gd name="connsiteY2" fmla="*/ 0 h 170538"/>
                  <a:gd name="connsiteX3" fmla="*/ 0 w 42634"/>
                  <a:gd name="connsiteY3" fmla="*/ 21317 h 170538"/>
                  <a:gd name="connsiteX4" fmla="*/ 21317 w 42634"/>
                  <a:gd name="connsiteY4" fmla="*/ 42635 h 170538"/>
                  <a:gd name="connsiteX5" fmla="*/ 21317 w 42634"/>
                  <a:gd name="connsiteY5" fmla="*/ 63952 h 170538"/>
                  <a:gd name="connsiteX6" fmla="*/ 0 w 42634"/>
                  <a:gd name="connsiteY6" fmla="*/ 85269 h 170538"/>
                  <a:gd name="connsiteX7" fmla="*/ 21317 w 42634"/>
                  <a:gd name="connsiteY7" fmla="*/ 106586 h 170538"/>
                  <a:gd name="connsiteX8" fmla="*/ 42635 w 42634"/>
                  <a:gd name="connsiteY8" fmla="*/ 85269 h 170538"/>
                  <a:gd name="connsiteX9" fmla="*/ 21317 w 42634"/>
                  <a:gd name="connsiteY9" fmla="*/ 63952 h 170538"/>
                  <a:gd name="connsiteX10" fmla="*/ 21317 w 42634"/>
                  <a:gd name="connsiteY10" fmla="*/ 127904 h 170538"/>
                  <a:gd name="connsiteX11" fmla="*/ 0 w 42634"/>
                  <a:gd name="connsiteY11" fmla="*/ 149221 h 170538"/>
                  <a:gd name="connsiteX12" fmla="*/ 21317 w 42634"/>
                  <a:gd name="connsiteY12" fmla="*/ 170538 h 170538"/>
                  <a:gd name="connsiteX13" fmla="*/ 42635 w 42634"/>
                  <a:gd name="connsiteY13" fmla="*/ 149221 h 170538"/>
                  <a:gd name="connsiteX14" fmla="*/ 21317 w 42634"/>
                  <a:gd name="connsiteY14" fmla="*/ 127904 h 17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2634" h="170538">
                    <a:moveTo>
                      <a:pt x="21317" y="42635"/>
                    </a:moveTo>
                    <a:cubicBezTo>
                      <a:pt x="33042" y="42635"/>
                      <a:pt x="42635" y="33042"/>
                      <a:pt x="42635" y="21317"/>
                    </a:cubicBezTo>
                    <a:cubicBezTo>
                      <a:pt x="42635" y="9593"/>
                      <a:pt x="33042" y="0"/>
                      <a:pt x="21317" y="0"/>
                    </a:cubicBezTo>
                    <a:cubicBezTo>
                      <a:pt x="9593" y="0"/>
                      <a:pt x="0" y="9593"/>
                      <a:pt x="0" y="21317"/>
                    </a:cubicBezTo>
                    <a:cubicBezTo>
                      <a:pt x="0" y="33042"/>
                      <a:pt x="9593" y="42635"/>
                      <a:pt x="21317" y="42635"/>
                    </a:cubicBezTo>
                    <a:close/>
                    <a:moveTo>
                      <a:pt x="21317" y="63952"/>
                    </a:moveTo>
                    <a:cubicBezTo>
                      <a:pt x="9593" y="63952"/>
                      <a:pt x="0" y="73545"/>
                      <a:pt x="0" y="85269"/>
                    </a:cubicBezTo>
                    <a:cubicBezTo>
                      <a:pt x="0" y="96993"/>
                      <a:pt x="9593" y="106586"/>
                      <a:pt x="21317" y="106586"/>
                    </a:cubicBezTo>
                    <a:cubicBezTo>
                      <a:pt x="33042" y="106586"/>
                      <a:pt x="42635" y="96993"/>
                      <a:pt x="42635" y="85269"/>
                    </a:cubicBezTo>
                    <a:cubicBezTo>
                      <a:pt x="42635" y="73545"/>
                      <a:pt x="33042" y="63952"/>
                      <a:pt x="21317" y="63952"/>
                    </a:cubicBezTo>
                    <a:close/>
                    <a:moveTo>
                      <a:pt x="21317" y="127904"/>
                    </a:moveTo>
                    <a:cubicBezTo>
                      <a:pt x="9593" y="127904"/>
                      <a:pt x="0" y="137496"/>
                      <a:pt x="0" y="149221"/>
                    </a:cubicBezTo>
                    <a:cubicBezTo>
                      <a:pt x="0" y="160945"/>
                      <a:pt x="9593" y="170538"/>
                      <a:pt x="21317" y="170538"/>
                    </a:cubicBezTo>
                    <a:cubicBezTo>
                      <a:pt x="33042" y="170538"/>
                      <a:pt x="42635" y="160945"/>
                      <a:pt x="42635" y="149221"/>
                    </a:cubicBezTo>
                    <a:cubicBezTo>
                      <a:pt x="42635" y="137496"/>
                      <a:pt x="33042" y="127904"/>
                      <a:pt x="21317" y="127904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8921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chnical Diagrams Stock Photos, Images &amp; Photography | Shutterstock">
            <a:extLst>
              <a:ext uri="{FF2B5EF4-FFF2-40B4-BE49-F238E27FC236}">
                <a16:creationId xmlns:a16="http://schemas.microsoft.com/office/drawing/2014/main" id="{D370336A-5FB4-4BD0-8356-5D27CAFDD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2" t="-250" r="17167" b="9489"/>
          <a:stretch/>
        </p:blipFill>
        <p:spPr bwMode="auto">
          <a:xfrm>
            <a:off x="633242" y="1322170"/>
            <a:ext cx="2922443" cy="2778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04708" y="4231627"/>
            <a:ext cx="31677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Requirements &amp; Design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Functional/Non-Functional Requirements, Modeling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Requirements &amp; Design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Requirement by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Technical Summery of Functional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Other Requirements</a:t>
            </a:r>
          </a:p>
        </p:txBody>
      </p:sp>
    </p:spTree>
    <p:extLst>
      <p:ext uri="{BB962C8B-B14F-4D97-AF65-F5344CB8AC3E}">
        <p14:creationId xmlns:p14="http://schemas.microsoft.com/office/powerpoint/2010/main" val="369360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0C6B3AD-50B7-4981-90B3-1F2EAC0B9AAF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24934"/>
            <a:chExt cx="2722624" cy="287679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34C427B-FCD4-44E6-9BED-7F2941538789}"/>
                </a:ext>
              </a:extLst>
            </p:cNvPr>
            <p:cNvGrpSpPr/>
            <p:nvPr/>
          </p:nvGrpSpPr>
          <p:grpSpPr>
            <a:xfrm>
              <a:off x="7532769" y="4824934"/>
              <a:ext cx="2722624" cy="287679"/>
              <a:chOff x="7532769" y="4845500"/>
              <a:chExt cx="2722624" cy="287679"/>
            </a:xfrm>
          </p:grpSpPr>
          <p:grpSp>
            <p:nvGrpSpPr>
              <p:cNvPr id="102" name="Graphic 29">
                <a:extLst>
                  <a:ext uri="{FF2B5EF4-FFF2-40B4-BE49-F238E27FC236}">
                    <a16:creationId xmlns:a16="http://schemas.microsoft.com/office/drawing/2014/main" id="{D2F85304-43B7-488C-A177-FB1FBF49493C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5D6B6345-BA67-42D8-AC93-2DA15190F1A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A8247CC4-3602-49F1-84D3-B9463EE84CB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33751EC0-F097-4DC8-9F1A-1DA0DFAA30E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71DC5A7B-3201-47C5-8138-BE33E8A13D2A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A95D8B48-A3B2-426E-878B-6FF81122F3AD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</p:grpSp>
        <p:grpSp>
          <p:nvGrpSpPr>
            <p:cNvPr id="118" name="Graphic 99">
              <a:extLst>
                <a:ext uri="{FF2B5EF4-FFF2-40B4-BE49-F238E27FC236}">
                  <a16:creationId xmlns:a16="http://schemas.microsoft.com/office/drawing/2014/main" id="{FB97E834-61BB-44EF-B044-7E288E3895CE}"/>
                </a:ext>
              </a:extLst>
            </p:cNvPr>
            <p:cNvGrpSpPr/>
            <p:nvPr/>
          </p:nvGrpSpPr>
          <p:grpSpPr>
            <a:xfrm>
              <a:off x="10020409" y="4839254"/>
              <a:ext cx="228600" cy="228600"/>
              <a:chOff x="5981700" y="3314700"/>
              <a:chExt cx="228600" cy="228600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A740A041-E79A-4ECA-9DCE-8188C00A917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921C712-E2B8-4AAC-87EF-5B4F0BF3F9A9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5C54A04-E188-4882-8B8F-F416C5883124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6712DB-F98B-40CE-A75B-6977C4A74DDC}"/>
              </a:ext>
            </a:extLst>
          </p:cNvPr>
          <p:cNvSpPr/>
          <p:nvPr/>
        </p:nvSpPr>
        <p:spPr>
          <a:xfrm>
            <a:off x="7320237" y="803916"/>
            <a:ext cx="3036488" cy="12998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6910" y="384658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5AC83E0-0B63-4E00-A966-2417693AE217}"/>
              </a:ext>
            </a:extLst>
          </p:cNvPr>
          <p:cNvGrpSpPr/>
          <p:nvPr/>
        </p:nvGrpSpPr>
        <p:grpSpPr>
          <a:xfrm>
            <a:off x="7456120" y="1265985"/>
            <a:ext cx="2802757" cy="785032"/>
            <a:chOff x="7456120" y="1265985"/>
            <a:chExt cx="2802757" cy="785032"/>
          </a:xfrm>
        </p:grpSpPr>
        <p:grpSp>
          <p:nvGrpSpPr>
            <p:cNvPr id="23" name="Graphic 21">
              <a:extLst>
                <a:ext uri="{FF2B5EF4-FFF2-40B4-BE49-F238E27FC236}">
                  <a16:creationId xmlns:a16="http://schemas.microsoft.com/office/drawing/2014/main" id="{D7A386BB-5B6A-4337-BDC5-87DD317C26B5}"/>
                </a:ext>
              </a:extLst>
            </p:cNvPr>
            <p:cNvGrpSpPr/>
            <p:nvPr/>
          </p:nvGrpSpPr>
          <p:grpSpPr>
            <a:xfrm>
              <a:off x="7456120" y="1309991"/>
              <a:ext cx="330581" cy="330581"/>
              <a:chOff x="5981699" y="3314699"/>
              <a:chExt cx="497341" cy="497341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523EB0C2-6E1B-4616-AC77-516F13FA1938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97341" cy="497341"/>
              </a:xfrm>
              <a:custGeom>
                <a:avLst/>
                <a:gdLst>
                  <a:gd name="connsiteX0" fmla="*/ 0 w 497341"/>
                  <a:gd name="connsiteY0" fmla="*/ 0 h 497341"/>
                  <a:gd name="connsiteX1" fmla="*/ 497341 w 497341"/>
                  <a:gd name="connsiteY1" fmla="*/ 0 h 497341"/>
                  <a:gd name="connsiteX2" fmla="*/ 497341 w 497341"/>
                  <a:gd name="connsiteY2" fmla="*/ 497341 h 497341"/>
                  <a:gd name="connsiteX3" fmla="*/ 0 w 497341"/>
                  <a:gd name="connsiteY3" fmla="*/ 497341 h 497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341" h="497341">
                    <a:moveTo>
                      <a:pt x="0" y="0"/>
                    </a:moveTo>
                    <a:lnTo>
                      <a:pt x="497341" y="0"/>
                    </a:lnTo>
                    <a:lnTo>
                      <a:pt x="497341" y="497341"/>
                    </a:lnTo>
                    <a:lnTo>
                      <a:pt x="0" y="497341"/>
                    </a:lnTo>
                    <a:close/>
                  </a:path>
                </a:pathLst>
              </a:custGeom>
              <a:noFill/>
              <a:ln w="206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C2F83D0-F2A4-4352-9CC5-A374E804CFC3}"/>
                  </a:ext>
                </a:extLst>
              </p:cNvPr>
              <p:cNvSpPr/>
              <p:nvPr/>
            </p:nvSpPr>
            <p:spPr>
              <a:xfrm>
                <a:off x="6023144" y="3356144"/>
                <a:ext cx="414450" cy="414450"/>
              </a:xfrm>
              <a:custGeom>
                <a:avLst/>
                <a:gdLst>
                  <a:gd name="connsiteX0" fmla="*/ 207225 w 414450"/>
                  <a:gd name="connsiteY0" fmla="*/ 0 h 414450"/>
                  <a:gd name="connsiteX1" fmla="*/ 0 w 414450"/>
                  <a:gd name="connsiteY1" fmla="*/ 207225 h 414450"/>
                  <a:gd name="connsiteX2" fmla="*/ 207225 w 414450"/>
                  <a:gd name="connsiteY2" fmla="*/ 414451 h 414450"/>
                  <a:gd name="connsiteX3" fmla="*/ 414451 w 414450"/>
                  <a:gd name="connsiteY3" fmla="*/ 207225 h 414450"/>
                  <a:gd name="connsiteX4" fmla="*/ 207225 w 414450"/>
                  <a:gd name="connsiteY4" fmla="*/ 0 h 414450"/>
                  <a:gd name="connsiteX5" fmla="*/ 227948 w 414450"/>
                  <a:gd name="connsiteY5" fmla="*/ 310838 h 414450"/>
                  <a:gd name="connsiteX6" fmla="*/ 186503 w 414450"/>
                  <a:gd name="connsiteY6" fmla="*/ 310838 h 414450"/>
                  <a:gd name="connsiteX7" fmla="*/ 186503 w 414450"/>
                  <a:gd name="connsiteY7" fmla="*/ 269393 h 414450"/>
                  <a:gd name="connsiteX8" fmla="*/ 227948 w 414450"/>
                  <a:gd name="connsiteY8" fmla="*/ 269393 h 414450"/>
                  <a:gd name="connsiteX9" fmla="*/ 227948 w 414450"/>
                  <a:gd name="connsiteY9" fmla="*/ 310838 h 414450"/>
                  <a:gd name="connsiteX10" fmla="*/ 227948 w 414450"/>
                  <a:gd name="connsiteY10" fmla="*/ 227948 h 414450"/>
                  <a:gd name="connsiteX11" fmla="*/ 186503 w 414450"/>
                  <a:gd name="connsiteY11" fmla="*/ 227948 h 414450"/>
                  <a:gd name="connsiteX12" fmla="*/ 186503 w 414450"/>
                  <a:gd name="connsiteY12" fmla="*/ 103613 h 414450"/>
                  <a:gd name="connsiteX13" fmla="*/ 227948 w 414450"/>
                  <a:gd name="connsiteY13" fmla="*/ 103613 h 414450"/>
                  <a:gd name="connsiteX14" fmla="*/ 227948 w 414450"/>
                  <a:gd name="connsiteY14" fmla="*/ 227948 h 414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4450" h="414450">
                    <a:moveTo>
                      <a:pt x="207225" y="0"/>
                    </a:moveTo>
                    <a:cubicBezTo>
                      <a:pt x="92837" y="0"/>
                      <a:pt x="0" y="92837"/>
                      <a:pt x="0" y="207225"/>
                    </a:cubicBezTo>
                    <a:cubicBezTo>
                      <a:pt x="0" y="321614"/>
                      <a:pt x="92837" y="414451"/>
                      <a:pt x="207225" y="414451"/>
                    </a:cubicBezTo>
                    <a:cubicBezTo>
                      <a:pt x="321614" y="414451"/>
                      <a:pt x="414451" y="321614"/>
                      <a:pt x="414451" y="207225"/>
                    </a:cubicBezTo>
                    <a:cubicBezTo>
                      <a:pt x="414451" y="92837"/>
                      <a:pt x="321614" y="0"/>
                      <a:pt x="207225" y="0"/>
                    </a:cubicBezTo>
                    <a:close/>
                    <a:moveTo>
                      <a:pt x="227948" y="310838"/>
                    </a:moveTo>
                    <a:lnTo>
                      <a:pt x="186503" y="310838"/>
                    </a:lnTo>
                    <a:lnTo>
                      <a:pt x="186503" y="269393"/>
                    </a:lnTo>
                    <a:lnTo>
                      <a:pt x="227948" y="269393"/>
                    </a:lnTo>
                    <a:lnTo>
                      <a:pt x="227948" y="310838"/>
                    </a:lnTo>
                    <a:close/>
                    <a:moveTo>
                      <a:pt x="227948" y="227948"/>
                    </a:moveTo>
                    <a:lnTo>
                      <a:pt x="186503" y="227948"/>
                    </a:lnTo>
                    <a:lnTo>
                      <a:pt x="186503" y="103613"/>
                    </a:lnTo>
                    <a:lnTo>
                      <a:pt x="227948" y="103613"/>
                    </a:lnTo>
                    <a:lnTo>
                      <a:pt x="227948" y="227948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206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57A7084-2BC5-41F3-9020-95F8AD8088FD}"/>
                </a:ext>
              </a:extLst>
            </p:cNvPr>
            <p:cNvSpPr txBox="1"/>
            <p:nvPr/>
          </p:nvSpPr>
          <p:spPr>
            <a:xfrm>
              <a:off x="7874527" y="1265985"/>
              <a:ext cx="23843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 rider has already accepted the request</a:t>
              </a:r>
              <a:endParaRPr lang="en-US" sz="12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D3828535-DA84-4036-B874-97D3EF8D8DA8}"/>
                </a:ext>
              </a:extLst>
            </p:cNvPr>
            <p:cNvSpPr txBox="1"/>
            <p:nvPr/>
          </p:nvSpPr>
          <p:spPr>
            <a:xfrm>
              <a:off x="7874527" y="1774018"/>
              <a:ext cx="2384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Contact Rider      Cancel</a:t>
              </a:r>
              <a:endPara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BF60E75-7189-42CB-86FC-6F19F485AAF6}"/>
              </a:ext>
            </a:extLst>
          </p:cNvPr>
          <p:cNvGrpSpPr/>
          <p:nvPr/>
        </p:nvGrpSpPr>
        <p:grpSpPr>
          <a:xfrm>
            <a:off x="7441902" y="5281278"/>
            <a:ext cx="2824858" cy="276999"/>
            <a:chOff x="7441902" y="5281278"/>
            <a:chExt cx="2824858" cy="276999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98773947-D85C-4B2A-8509-984D648B63EE}"/>
                </a:ext>
              </a:extLst>
            </p:cNvPr>
            <p:cNvGrpSpPr/>
            <p:nvPr/>
          </p:nvGrpSpPr>
          <p:grpSpPr>
            <a:xfrm>
              <a:off x="7441902" y="5281278"/>
              <a:ext cx="2427732" cy="276999"/>
              <a:chOff x="7441902" y="5281278"/>
              <a:chExt cx="2427732" cy="276999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EA51282-3491-40BA-9827-A883CA72D70C}"/>
                  </a:ext>
                </a:extLst>
              </p:cNvPr>
              <p:cNvSpPr txBox="1"/>
              <p:nvPr/>
            </p:nvSpPr>
            <p:spPr>
              <a:xfrm>
                <a:off x="7441902" y="5281278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</a:p>
            </p:txBody>
          </p:sp>
          <p:grpSp>
            <p:nvGrpSpPr>
              <p:cNvPr id="145" name="Graphic 24">
                <a:extLst>
                  <a:ext uri="{FF2B5EF4-FFF2-40B4-BE49-F238E27FC236}">
                    <a16:creationId xmlns:a16="http://schemas.microsoft.com/office/drawing/2014/main" id="{5828A432-49A1-437A-B9EB-041294819F11}"/>
                  </a:ext>
                </a:extLst>
              </p:cNvPr>
              <p:cNvGrpSpPr/>
              <p:nvPr/>
            </p:nvGrpSpPr>
            <p:grpSpPr>
              <a:xfrm>
                <a:off x="9601510" y="5285715"/>
                <a:ext cx="268124" cy="268124"/>
                <a:chOff x="5981700" y="3314700"/>
                <a:chExt cx="1392494" cy="1392494"/>
              </a:xfrm>
            </p:grpSpPr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424CA7CA-C3AB-4FDC-8BBC-C340DA738F76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1392494" cy="1392494"/>
                </a:xfrm>
                <a:custGeom>
                  <a:avLst/>
                  <a:gdLst>
                    <a:gd name="connsiteX0" fmla="*/ 0 w 1392494"/>
                    <a:gd name="connsiteY0" fmla="*/ 0 h 1392494"/>
                    <a:gd name="connsiteX1" fmla="*/ 1392494 w 1392494"/>
                    <a:gd name="connsiteY1" fmla="*/ 0 h 1392494"/>
                    <a:gd name="connsiteX2" fmla="*/ 1392494 w 1392494"/>
                    <a:gd name="connsiteY2" fmla="*/ 1392494 h 1392494"/>
                    <a:gd name="connsiteX3" fmla="*/ 0 w 1392494"/>
                    <a:gd name="connsiteY3" fmla="*/ 1392494 h 1392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92494" h="1392494">
                      <a:moveTo>
                        <a:pt x="0" y="0"/>
                      </a:moveTo>
                      <a:lnTo>
                        <a:pt x="1392494" y="0"/>
                      </a:lnTo>
                      <a:lnTo>
                        <a:pt x="1392494" y="1392494"/>
                      </a:lnTo>
                      <a:lnTo>
                        <a:pt x="0" y="1392494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AF47ABBF-EA06-4415-A6B3-124E5D0C2673}"/>
                    </a:ext>
                  </a:extLst>
                </p:cNvPr>
                <p:cNvSpPr/>
                <p:nvPr/>
              </p:nvSpPr>
              <p:spPr>
                <a:xfrm>
                  <a:off x="6155761" y="3488761"/>
                  <a:ext cx="1044370" cy="1044370"/>
                </a:xfrm>
                <a:custGeom>
                  <a:avLst/>
                  <a:gdLst>
                    <a:gd name="connsiteX0" fmla="*/ 986930 w 1044370"/>
                    <a:gd name="connsiteY0" fmla="*/ 718295 h 1044370"/>
                    <a:gd name="connsiteX1" fmla="*/ 782117 w 1044370"/>
                    <a:gd name="connsiteY1" fmla="*/ 685803 h 1044370"/>
                    <a:gd name="connsiteX2" fmla="*/ 723517 w 1044370"/>
                    <a:gd name="connsiteY2" fmla="*/ 699728 h 1044370"/>
                    <a:gd name="connsiteX3" fmla="*/ 632424 w 1044370"/>
                    <a:gd name="connsiteY3" fmla="*/ 814029 h 1044370"/>
                    <a:gd name="connsiteX4" fmla="*/ 232663 w 1044370"/>
                    <a:gd name="connsiteY4" fmla="*/ 417748 h 1044370"/>
                    <a:gd name="connsiteX5" fmla="*/ 345803 w 1044370"/>
                    <a:gd name="connsiteY5" fmla="*/ 321434 h 1044370"/>
                    <a:gd name="connsiteX6" fmla="*/ 359728 w 1044370"/>
                    <a:gd name="connsiteY6" fmla="*/ 262253 h 1044370"/>
                    <a:gd name="connsiteX7" fmla="*/ 327236 w 1044370"/>
                    <a:gd name="connsiteY7" fmla="*/ 57440 h 1044370"/>
                    <a:gd name="connsiteX8" fmla="*/ 269796 w 1044370"/>
                    <a:gd name="connsiteY8" fmla="*/ 0 h 1044370"/>
                    <a:gd name="connsiteX9" fmla="*/ 69045 w 1044370"/>
                    <a:gd name="connsiteY9" fmla="*/ 0 h 1044370"/>
                    <a:gd name="connsiteX10" fmla="*/ 0 w 1044370"/>
                    <a:gd name="connsiteY10" fmla="*/ 57440 h 1044370"/>
                    <a:gd name="connsiteX11" fmla="*/ 986930 w 1044370"/>
                    <a:gd name="connsiteY11" fmla="*/ 1044371 h 1044370"/>
                    <a:gd name="connsiteX12" fmla="*/ 1044371 w 1044370"/>
                    <a:gd name="connsiteY12" fmla="*/ 975906 h 1044370"/>
                    <a:gd name="connsiteX13" fmla="*/ 1044371 w 1044370"/>
                    <a:gd name="connsiteY13" fmla="*/ 775735 h 1044370"/>
                    <a:gd name="connsiteX14" fmla="*/ 986930 w 1044370"/>
                    <a:gd name="connsiteY14" fmla="*/ 718295 h 1044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44370" h="1044370">
                      <a:moveTo>
                        <a:pt x="986930" y="718295"/>
                      </a:moveTo>
                      <a:cubicBezTo>
                        <a:pt x="915565" y="718295"/>
                        <a:pt x="846520" y="706691"/>
                        <a:pt x="782117" y="685803"/>
                      </a:cubicBezTo>
                      <a:cubicBezTo>
                        <a:pt x="761810" y="678841"/>
                        <a:pt x="739182" y="684063"/>
                        <a:pt x="723517" y="699728"/>
                      </a:cubicBezTo>
                      <a:lnTo>
                        <a:pt x="632424" y="814029"/>
                      </a:lnTo>
                      <a:cubicBezTo>
                        <a:pt x="468226" y="735701"/>
                        <a:pt x="314472" y="587749"/>
                        <a:pt x="232663" y="417748"/>
                      </a:cubicBezTo>
                      <a:lnTo>
                        <a:pt x="345803" y="321434"/>
                      </a:lnTo>
                      <a:cubicBezTo>
                        <a:pt x="361468" y="305188"/>
                        <a:pt x="366110" y="282560"/>
                        <a:pt x="359728" y="262253"/>
                      </a:cubicBezTo>
                      <a:cubicBezTo>
                        <a:pt x="338260" y="197850"/>
                        <a:pt x="327236" y="128806"/>
                        <a:pt x="327236" y="57440"/>
                      </a:cubicBezTo>
                      <a:cubicBezTo>
                        <a:pt x="327236" y="26109"/>
                        <a:pt x="301127" y="0"/>
                        <a:pt x="269796" y="0"/>
                      </a:cubicBezTo>
                      <a:lnTo>
                        <a:pt x="69045" y="0"/>
                      </a:lnTo>
                      <a:cubicBezTo>
                        <a:pt x="37713" y="0"/>
                        <a:pt x="0" y="13925"/>
                        <a:pt x="0" y="57440"/>
                      </a:cubicBezTo>
                      <a:cubicBezTo>
                        <a:pt x="0" y="596452"/>
                        <a:pt x="448499" y="1044371"/>
                        <a:pt x="986930" y="1044371"/>
                      </a:cubicBezTo>
                      <a:cubicBezTo>
                        <a:pt x="1028125" y="1044371"/>
                        <a:pt x="1044371" y="1007818"/>
                        <a:pt x="1044371" y="975906"/>
                      </a:cubicBezTo>
                      <a:lnTo>
                        <a:pt x="1044371" y="775735"/>
                      </a:lnTo>
                      <a:cubicBezTo>
                        <a:pt x="1044371" y="744404"/>
                        <a:pt x="1018261" y="718295"/>
                        <a:pt x="986930" y="718295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2" name="Graphic 50">
              <a:extLst>
                <a:ext uri="{FF2B5EF4-FFF2-40B4-BE49-F238E27FC236}">
                  <a16:creationId xmlns:a16="http://schemas.microsoft.com/office/drawing/2014/main" id="{5EB264C2-2B26-4E0A-8306-726C2ACEA40D}"/>
                </a:ext>
              </a:extLst>
            </p:cNvPr>
            <p:cNvGrpSpPr/>
            <p:nvPr/>
          </p:nvGrpSpPr>
          <p:grpSpPr>
            <a:xfrm>
              <a:off x="10010953" y="5298032"/>
              <a:ext cx="255807" cy="255807"/>
              <a:chOff x="9585190" y="5298032"/>
              <a:chExt cx="255807" cy="255807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53066A7-D9CE-41EE-BE42-19B9315FC458}"/>
                  </a:ext>
                </a:extLst>
              </p:cNvPr>
              <p:cNvSpPr/>
              <p:nvPr/>
            </p:nvSpPr>
            <p:spPr>
              <a:xfrm>
                <a:off x="9585190" y="5298032"/>
                <a:ext cx="255807" cy="255807"/>
              </a:xfrm>
              <a:custGeom>
                <a:avLst/>
                <a:gdLst>
                  <a:gd name="connsiteX0" fmla="*/ 0 w 255807"/>
                  <a:gd name="connsiteY0" fmla="*/ 0 h 255807"/>
                  <a:gd name="connsiteX1" fmla="*/ 255807 w 255807"/>
                  <a:gd name="connsiteY1" fmla="*/ 0 h 255807"/>
                  <a:gd name="connsiteX2" fmla="*/ 255807 w 255807"/>
                  <a:gd name="connsiteY2" fmla="*/ 255807 h 255807"/>
                  <a:gd name="connsiteX3" fmla="*/ 0 w 255807"/>
                  <a:gd name="connsiteY3" fmla="*/ 255807 h 255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5807" h="255807">
                    <a:moveTo>
                      <a:pt x="0" y="0"/>
                    </a:moveTo>
                    <a:lnTo>
                      <a:pt x="255807" y="0"/>
                    </a:lnTo>
                    <a:lnTo>
                      <a:pt x="255807" y="255807"/>
                    </a:lnTo>
                    <a:lnTo>
                      <a:pt x="0" y="255807"/>
                    </a:lnTo>
                    <a:close/>
                  </a:path>
                </a:pathLst>
              </a:custGeom>
              <a:noFill/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545077AD-5BC3-41F4-A7B5-2A18DE081BA0}"/>
                  </a:ext>
                </a:extLst>
              </p:cNvPr>
              <p:cNvSpPr/>
              <p:nvPr/>
            </p:nvSpPr>
            <p:spPr>
              <a:xfrm>
                <a:off x="9691776" y="5340666"/>
                <a:ext cx="42634" cy="170538"/>
              </a:xfrm>
              <a:custGeom>
                <a:avLst/>
                <a:gdLst>
                  <a:gd name="connsiteX0" fmla="*/ 21317 w 42634"/>
                  <a:gd name="connsiteY0" fmla="*/ 42635 h 170538"/>
                  <a:gd name="connsiteX1" fmla="*/ 42635 w 42634"/>
                  <a:gd name="connsiteY1" fmla="*/ 21317 h 170538"/>
                  <a:gd name="connsiteX2" fmla="*/ 21317 w 42634"/>
                  <a:gd name="connsiteY2" fmla="*/ 0 h 170538"/>
                  <a:gd name="connsiteX3" fmla="*/ 0 w 42634"/>
                  <a:gd name="connsiteY3" fmla="*/ 21317 h 170538"/>
                  <a:gd name="connsiteX4" fmla="*/ 21317 w 42634"/>
                  <a:gd name="connsiteY4" fmla="*/ 42635 h 170538"/>
                  <a:gd name="connsiteX5" fmla="*/ 21317 w 42634"/>
                  <a:gd name="connsiteY5" fmla="*/ 63952 h 170538"/>
                  <a:gd name="connsiteX6" fmla="*/ 0 w 42634"/>
                  <a:gd name="connsiteY6" fmla="*/ 85269 h 170538"/>
                  <a:gd name="connsiteX7" fmla="*/ 21317 w 42634"/>
                  <a:gd name="connsiteY7" fmla="*/ 106586 h 170538"/>
                  <a:gd name="connsiteX8" fmla="*/ 42635 w 42634"/>
                  <a:gd name="connsiteY8" fmla="*/ 85269 h 170538"/>
                  <a:gd name="connsiteX9" fmla="*/ 21317 w 42634"/>
                  <a:gd name="connsiteY9" fmla="*/ 63952 h 170538"/>
                  <a:gd name="connsiteX10" fmla="*/ 21317 w 42634"/>
                  <a:gd name="connsiteY10" fmla="*/ 127904 h 170538"/>
                  <a:gd name="connsiteX11" fmla="*/ 0 w 42634"/>
                  <a:gd name="connsiteY11" fmla="*/ 149221 h 170538"/>
                  <a:gd name="connsiteX12" fmla="*/ 21317 w 42634"/>
                  <a:gd name="connsiteY12" fmla="*/ 170538 h 170538"/>
                  <a:gd name="connsiteX13" fmla="*/ 42635 w 42634"/>
                  <a:gd name="connsiteY13" fmla="*/ 149221 h 170538"/>
                  <a:gd name="connsiteX14" fmla="*/ 21317 w 42634"/>
                  <a:gd name="connsiteY14" fmla="*/ 127904 h 17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2634" h="170538">
                    <a:moveTo>
                      <a:pt x="21317" y="42635"/>
                    </a:moveTo>
                    <a:cubicBezTo>
                      <a:pt x="33042" y="42635"/>
                      <a:pt x="42635" y="33042"/>
                      <a:pt x="42635" y="21317"/>
                    </a:cubicBezTo>
                    <a:cubicBezTo>
                      <a:pt x="42635" y="9593"/>
                      <a:pt x="33042" y="0"/>
                      <a:pt x="21317" y="0"/>
                    </a:cubicBezTo>
                    <a:cubicBezTo>
                      <a:pt x="9593" y="0"/>
                      <a:pt x="0" y="9593"/>
                      <a:pt x="0" y="21317"/>
                    </a:cubicBezTo>
                    <a:cubicBezTo>
                      <a:pt x="0" y="33042"/>
                      <a:pt x="9593" y="42635"/>
                      <a:pt x="21317" y="42635"/>
                    </a:cubicBezTo>
                    <a:close/>
                    <a:moveTo>
                      <a:pt x="21317" y="63952"/>
                    </a:moveTo>
                    <a:cubicBezTo>
                      <a:pt x="9593" y="63952"/>
                      <a:pt x="0" y="73545"/>
                      <a:pt x="0" y="85269"/>
                    </a:cubicBezTo>
                    <a:cubicBezTo>
                      <a:pt x="0" y="96993"/>
                      <a:pt x="9593" y="106586"/>
                      <a:pt x="21317" y="106586"/>
                    </a:cubicBezTo>
                    <a:cubicBezTo>
                      <a:pt x="33042" y="106586"/>
                      <a:pt x="42635" y="96993"/>
                      <a:pt x="42635" y="85269"/>
                    </a:cubicBezTo>
                    <a:cubicBezTo>
                      <a:pt x="42635" y="73545"/>
                      <a:pt x="33042" y="63952"/>
                      <a:pt x="21317" y="63952"/>
                    </a:cubicBezTo>
                    <a:close/>
                    <a:moveTo>
                      <a:pt x="21317" y="127904"/>
                    </a:moveTo>
                    <a:cubicBezTo>
                      <a:pt x="9593" y="127904"/>
                      <a:pt x="0" y="137496"/>
                      <a:pt x="0" y="149221"/>
                    </a:cubicBezTo>
                    <a:cubicBezTo>
                      <a:pt x="0" y="160945"/>
                      <a:pt x="9593" y="170538"/>
                      <a:pt x="21317" y="170538"/>
                    </a:cubicBezTo>
                    <a:cubicBezTo>
                      <a:pt x="33042" y="170538"/>
                      <a:pt x="42635" y="160945"/>
                      <a:pt x="42635" y="149221"/>
                    </a:cubicBezTo>
                    <a:cubicBezTo>
                      <a:pt x="42635" y="137496"/>
                      <a:pt x="33042" y="127904"/>
                      <a:pt x="21317" y="127904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5450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6712DB-F98B-40CE-A75B-6977C4A74DDC}"/>
              </a:ext>
            </a:extLst>
          </p:cNvPr>
          <p:cNvSpPr/>
          <p:nvPr/>
        </p:nvSpPr>
        <p:spPr>
          <a:xfrm>
            <a:off x="7320237" y="803915"/>
            <a:ext cx="3036488" cy="49716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Contact Rider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6910" y="29149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pic>
        <p:nvPicPr>
          <p:cNvPr id="20" name="Picture 6" descr="Avatar, business, face, people icon">
            <a:extLst>
              <a:ext uri="{FF2B5EF4-FFF2-40B4-BE49-F238E27FC236}">
                <a16:creationId xmlns:a16="http://schemas.microsoft.com/office/drawing/2014/main" id="{3FFF6747-9232-4866-9C43-4514CF0BE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912" y="1740544"/>
            <a:ext cx="1504194" cy="1504194"/>
          </a:xfrm>
          <a:prstGeom prst="ellipse">
            <a:avLst/>
          </a:prstGeom>
          <a:solidFill>
            <a:srgbClr val="55969D"/>
          </a:solidFill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14177A1-C4C4-4C58-B08F-D355E7EE248D}"/>
              </a:ext>
            </a:extLst>
          </p:cNvPr>
          <p:cNvSpPr txBox="1"/>
          <p:nvPr/>
        </p:nvSpPr>
        <p:spPr>
          <a:xfrm>
            <a:off x="7702379" y="3341446"/>
            <a:ext cx="2340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i="0" dirty="0" err="1">
                <a:solidFill>
                  <a:schemeClr val="accent6">
                    <a:lumMod val="50000"/>
                  </a:schemeClr>
                </a:solidFill>
                <a:effectLst/>
                <a:latin typeface="Raleway"/>
              </a:rPr>
              <a:t>Hanifa</a:t>
            </a:r>
            <a:r>
              <a:rPr lang="en-US" sz="2000" b="0" i="0" dirty="0">
                <a:solidFill>
                  <a:schemeClr val="accent6">
                    <a:lumMod val="50000"/>
                  </a:schemeClr>
                </a:solidFill>
                <a:effectLst/>
                <a:latin typeface="Raleway"/>
              </a:rPr>
              <a:t> Burt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8" name="Graphic 24">
            <a:extLst>
              <a:ext uri="{FF2B5EF4-FFF2-40B4-BE49-F238E27FC236}">
                <a16:creationId xmlns:a16="http://schemas.microsoft.com/office/drawing/2014/main" id="{747509F7-BE2A-48AC-99B4-985A4A818B82}"/>
              </a:ext>
            </a:extLst>
          </p:cNvPr>
          <p:cNvGrpSpPr/>
          <p:nvPr/>
        </p:nvGrpSpPr>
        <p:grpSpPr>
          <a:xfrm>
            <a:off x="7682582" y="4323987"/>
            <a:ext cx="614926" cy="614926"/>
            <a:chOff x="5981700" y="3314700"/>
            <a:chExt cx="1392494" cy="1392494"/>
          </a:xfrm>
        </p:grpSpPr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7E0A86F-A8FD-4616-90D9-74861F5CBB4C}"/>
                </a:ext>
              </a:extLst>
            </p:cNvPr>
            <p:cNvSpPr/>
            <p:nvPr/>
          </p:nvSpPr>
          <p:spPr>
            <a:xfrm>
              <a:off x="5981700" y="3314700"/>
              <a:ext cx="1392494" cy="1392494"/>
            </a:xfrm>
            <a:custGeom>
              <a:avLst/>
              <a:gdLst>
                <a:gd name="connsiteX0" fmla="*/ 0 w 1392494"/>
                <a:gd name="connsiteY0" fmla="*/ 0 h 1392494"/>
                <a:gd name="connsiteX1" fmla="*/ 1392494 w 1392494"/>
                <a:gd name="connsiteY1" fmla="*/ 0 h 1392494"/>
                <a:gd name="connsiteX2" fmla="*/ 1392494 w 1392494"/>
                <a:gd name="connsiteY2" fmla="*/ 1392494 h 1392494"/>
                <a:gd name="connsiteX3" fmla="*/ 0 w 1392494"/>
                <a:gd name="connsiteY3" fmla="*/ 1392494 h 139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494" h="1392494">
                  <a:moveTo>
                    <a:pt x="0" y="0"/>
                  </a:moveTo>
                  <a:lnTo>
                    <a:pt x="1392494" y="0"/>
                  </a:lnTo>
                  <a:lnTo>
                    <a:pt x="1392494" y="1392494"/>
                  </a:lnTo>
                  <a:lnTo>
                    <a:pt x="0" y="1392494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413471A9-1D4B-4B44-997D-1BE7FA8FB265}"/>
                </a:ext>
              </a:extLst>
            </p:cNvPr>
            <p:cNvSpPr/>
            <p:nvPr/>
          </p:nvSpPr>
          <p:spPr>
            <a:xfrm>
              <a:off x="6155761" y="3488761"/>
              <a:ext cx="1044370" cy="1044370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" name="Graphic 48">
            <a:extLst>
              <a:ext uri="{FF2B5EF4-FFF2-40B4-BE49-F238E27FC236}">
                <a16:creationId xmlns:a16="http://schemas.microsoft.com/office/drawing/2014/main" id="{280E1627-C466-4CAB-9820-8C90D3F27D31}"/>
              </a:ext>
            </a:extLst>
          </p:cNvPr>
          <p:cNvGrpSpPr/>
          <p:nvPr/>
        </p:nvGrpSpPr>
        <p:grpSpPr>
          <a:xfrm>
            <a:off x="9297871" y="4327024"/>
            <a:ext cx="621963" cy="621963"/>
            <a:chOff x="7759447" y="4839293"/>
            <a:chExt cx="517423" cy="517423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7FE4170-2A36-4AB2-B875-000996BB3B2F}"/>
                </a:ext>
              </a:extLst>
            </p:cNvPr>
            <p:cNvSpPr/>
            <p:nvPr/>
          </p:nvSpPr>
          <p:spPr>
            <a:xfrm>
              <a:off x="7759447" y="4839293"/>
              <a:ext cx="517423" cy="517423"/>
            </a:xfrm>
            <a:custGeom>
              <a:avLst/>
              <a:gdLst>
                <a:gd name="connsiteX0" fmla="*/ 0 w 517423"/>
                <a:gd name="connsiteY0" fmla="*/ 0 h 517423"/>
                <a:gd name="connsiteX1" fmla="*/ 517423 w 517423"/>
                <a:gd name="connsiteY1" fmla="*/ 0 h 517423"/>
                <a:gd name="connsiteX2" fmla="*/ 517423 w 517423"/>
                <a:gd name="connsiteY2" fmla="*/ 517423 h 517423"/>
                <a:gd name="connsiteX3" fmla="*/ 0 w 517423"/>
                <a:gd name="connsiteY3" fmla="*/ 517423 h 51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7423" h="517423">
                  <a:moveTo>
                    <a:pt x="0" y="0"/>
                  </a:moveTo>
                  <a:lnTo>
                    <a:pt x="517423" y="0"/>
                  </a:lnTo>
                  <a:lnTo>
                    <a:pt x="517423" y="517423"/>
                  </a:lnTo>
                  <a:lnTo>
                    <a:pt x="0" y="517423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5F71422-3720-459E-A29A-94C58B877EAA}"/>
                </a:ext>
              </a:extLst>
            </p:cNvPr>
            <p:cNvSpPr/>
            <p:nvPr/>
          </p:nvSpPr>
          <p:spPr>
            <a:xfrm>
              <a:off x="7802565" y="4882411"/>
              <a:ext cx="431185" cy="431185"/>
            </a:xfrm>
            <a:custGeom>
              <a:avLst/>
              <a:gdLst>
                <a:gd name="connsiteX0" fmla="*/ 388067 w 431185"/>
                <a:gd name="connsiteY0" fmla="*/ 0 h 431185"/>
                <a:gd name="connsiteX1" fmla="*/ 43119 w 431185"/>
                <a:gd name="connsiteY1" fmla="*/ 0 h 431185"/>
                <a:gd name="connsiteX2" fmla="*/ 216 w 431185"/>
                <a:gd name="connsiteY2" fmla="*/ 43119 h 431185"/>
                <a:gd name="connsiteX3" fmla="*/ 0 w 431185"/>
                <a:gd name="connsiteY3" fmla="*/ 431186 h 431185"/>
                <a:gd name="connsiteX4" fmla="*/ 86237 w 431185"/>
                <a:gd name="connsiteY4" fmla="*/ 344949 h 431185"/>
                <a:gd name="connsiteX5" fmla="*/ 388067 w 431185"/>
                <a:gd name="connsiteY5" fmla="*/ 344949 h 431185"/>
                <a:gd name="connsiteX6" fmla="*/ 431186 w 431185"/>
                <a:gd name="connsiteY6" fmla="*/ 301830 h 431185"/>
                <a:gd name="connsiteX7" fmla="*/ 431186 w 431185"/>
                <a:gd name="connsiteY7" fmla="*/ 43119 h 431185"/>
                <a:gd name="connsiteX8" fmla="*/ 388067 w 431185"/>
                <a:gd name="connsiteY8" fmla="*/ 0 h 431185"/>
                <a:gd name="connsiteX9" fmla="*/ 86237 w 431185"/>
                <a:gd name="connsiteY9" fmla="*/ 150915 h 431185"/>
                <a:gd name="connsiteX10" fmla="*/ 344949 w 431185"/>
                <a:gd name="connsiteY10" fmla="*/ 150915 h 431185"/>
                <a:gd name="connsiteX11" fmla="*/ 344949 w 431185"/>
                <a:gd name="connsiteY11" fmla="*/ 194034 h 431185"/>
                <a:gd name="connsiteX12" fmla="*/ 86237 w 431185"/>
                <a:gd name="connsiteY12" fmla="*/ 194034 h 431185"/>
                <a:gd name="connsiteX13" fmla="*/ 86237 w 431185"/>
                <a:gd name="connsiteY13" fmla="*/ 150915 h 431185"/>
                <a:gd name="connsiteX14" fmla="*/ 258712 w 431185"/>
                <a:gd name="connsiteY14" fmla="*/ 258712 h 431185"/>
                <a:gd name="connsiteX15" fmla="*/ 86237 w 431185"/>
                <a:gd name="connsiteY15" fmla="*/ 258712 h 431185"/>
                <a:gd name="connsiteX16" fmla="*/ 86237 w 431185"/>
                <a:gd name="connsiteY16" fmla="*/ 215593 h 431185"/>
                <a:gd name="connsiteX17" fmla="*/ 258712 w 431185"/>
                <a:gd name="connsiteY17" fmla="*/ 215593 h 431185"/>
                <a:gd name="connsiteX18" fmla="*/ 258712 w 431185"/>
                <a:gd name="connsiteY18" fmla="*/ 258712 h 431185"/>
                <a:gd name="connsiteX19" fmla="*/ 344949 w 431185"/>
                <a:gd name="connsiteY19" fmla="*/ 129356 h 431185"/>
                <a:gd name="connsiteX20" fmla="*/ 86237 w 431185"/>
                <a:gd name="connsiteY20" fmla="*/ 129356 h 431185"/>
                <a:gd name="connsiteX21" fmla="*/ 86237 w 431185"/>
                <a:gd name="connsiteY21" fmla="*/ 86237 h 431185"/>
                <a:gd name="connsiteX22" fmla="*/ 344949 w 431185"/>
                <a:gd name="connsiteY22" fmla="*/ 86237 h 431185"/>
                <a:gd name="connsiteX23" fmla="*/ 344949 w 431185"/>
                <a:gd name="connsiteY23" fmla="*/ 129356 h 43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185" h="431185">
                  <a:moveTo>
                    <a:pt x="388067" y="0"/>
                  </a:moveTo>
                  <a:lnTo>
                    <a:pt x="43119" y="0"/>
                  </a:lnTo>
                  <a:cubicBezTo>
                    <a:pt x="19403" y="0"/>
                    <a:pt x="216" y="19403"/>
                    <a:pt x="216" y="43119"/>
                  </a:cubicBezTo>
                  <a:lnTo>
                    <a:pt x="0" y="431186"/>
                  </a:lnTo>
                  <a:lnTo>
                    <a:pt x="86237" y="344949"/>
                  </a:lnTo>
                  <a:lnTo>
                    <a:pt x="388067" y="344949"/>
                  </a:lnTo>
                  <a:cubicBezTo>
                    <a:pt x="411782" y="344949"/>
                    <a:pt x="431186" y="325545"/>
                    <a:pt x="431186" y="301830"/>
                  </a:cubicBezTo>
                  <a:lnTo>
                    <a:pt x="431186" y="43119"/>
                  </a:lnTo>
                  <a:cubicBezTo>
                    <a:pt x="431186" y="19403"/>
                    <a:pt x="411782" y="0"/>
                    <a:pt x="388067" y="0"/>
                  </a:cubicBezTo>
                  <a:close/>
                  <a:moveTo>
                    <a:pt x="86237" y="150915"/>
                  </a:moveTo>
                  <a:lnTo>
                    <a:pt x="344949" y="150915"/>
                  </a:lnTo>
                  <a:lnTo>
                    <a:pt x="344949" y="194034"/>
                  </a:lnTo>
                  <a:lnTo>
                    <a:pt x="86237" y="194034"/>
                  </a:lnTo>
                  <a:lnTo>
                    <a:pt x="86237" y="150915"/>
                  </a:lnTo>
                  <a:close/>
                  <a:moveTo>
                    <a:pt x="258712" y="258712"/>
                  </a:moveTo>
                  <a:lnTo>
                    <a:pt x="86237" y="258712"/>
                  </a:lnTo>
                  <a:lnTo>
                    <a:pt x="86237" y="215593"/>
                  </a:lnTo>
                  <a:lnTo>
                    <a:pt x="258712" y="215593"/>
                  </a:lnTo>
                  <a:lnTo>
                    <a:pt x="258712" y="258712"/>
                  </a:lnTo>
                  <a:close/>
                  <a:moveTo>
                    <a:pt x="344949" y="129356"/>
                  </a:moveTo>
                  <a:lnTo>
                    <a:pt x="86237" y="129356"/>
                  </a:lnTo>
                  <a:lnTo>
                    <a:pt x="86237" y="86237"/>
                  </a:lnTo>
                  <a:lnTo>
                    <a:pt x="344949" y="86237"/>
                  </a:lnTo>
                  <a:lnTo>
                    <a:pt x="344949" y="1293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0354C834-D8F1-4946-B7BC-0E831E0C3218}"/>
              </a:ext>
            </a:extLst>
          </p:cNvPr>
          <p:cNvSpPr txBox="1"/>
          <p:nvPr/>
        </p:nvSpPr>
        <p:spPr>
          <a:xfrm>
            <a:off x="7610577" y="5044957"/>
            <a:ext cx="758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Call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41B98A3-A818-4F3D-9676-0E3DB373B804}"/>
              </a:ext>
            </a:extLst>
          </p:cNvPr>
          <p:cNvSpPr txBox="1"/>
          <p:nvPr/>
        </p:nvSpPr>
        <p:spPr>
          <a:xfrm>
            <a:off x="9083041" y="5044957"/>
            <a:ext cx="1053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Message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69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95576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319259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2593A84-FAC4-42A7-94E7-C1C02E33EC2B}"/>
              </a:ext>
            </a:extLst>
          </p:cNvPr>
          <p:cNvGrpSpPr/>
          <p:nvPr/>
        </p:nvGrpSpPr>
        <p:grpSpPr>
          <a:xfrm>
            <a:off x="7446911" y="4327967"/>
            <a:ext cx="2782477" cy="1095762"/>
            <a:chOff x="7446911" y="4327967"/>
            <a:chExt cx="2782477" cy="1095762"/>
          </a:xfrm>
        </p:grpSpPr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077717F3-E7E1-40E5-ADE1-FA8200D7CFE1}"/>
                </a:ext>
              </a:extLst>
            </p:cNvPr>
            <p:cNvSpPr/>
            <p:nvPr/>
          </p:nvSpPr>
          <p:spPr>
            <a:xfrm>
              <a:off x="7446911" y="4327967"/>
              <a:ext cx="2782477" cy="1095762"/>
            </a:xfrm>
            <a:prstGeom prst="roundRect">
              <a:avLst>
                <a:gd name="adj" fmla="val 9928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0818AF9-B9C8-4BE4-870E-26948A086F6B}"/>
                </a:ext>
              </a:extLst>
            </p:cNvPr>
            <p:cNvSpPr txBox="1"/>
            <p:nvPr/>
          </p:nvSpPr>
          <p:spPr>
            <a:xfrm>
              <a:off x="8238798" y="4492832"/>
              <a:ext cx="195460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Accept Requests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58" name="Graphic 44">
              <a:extLst>
                <a:ext uri="{FF2B5EF4-FFF2-40B4-BE49-F238E27FC236}">
                  <a16:creationId xmlns:a16="http://schemas.microsoft.com/office/drawing/2014/main" id="{F55B8676-0666-44AD-9B46-1CCB83E727BB}"/>
                </a:ext>
              </a:extLst>
            </p:cNvPr>
            <p:cNvGrpSpPr/>
            <p:nvPr/>
          </p:nvGrpSpPr>
          <p:grpSpPr>
            <a:xfrm>
              <a:off x="7543404" y="4545114"/>
              <a:ext cx="659405" cy="659405"/>
              <a:chOff x="5981699" y="3314699"/>
              <a:chExt cx="458429" cy="458429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97C4E54-3829-4485-9479-D316623E77BC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58429" cy="458429"/>
              </a:xfrm>
              <a:custGeom>
                <a:avLst/>
                <a:gdLst>
                  <a:gd name="connsiteX0" fmla="*/ 0 w 458429"/>
                  <a:gd name="connsiteY0" fmla="*/ 0 h 458429"/>
                  <a:gd name="connsiteX1" fmla="*/ 458429 w 458429"/>
                  <a:gd name="connsiteY1" fmla="*/ 0 h 458429"/>
                  <a:gd name="connsiteX2" fmla="*/ 458429 w 458429"/>
                  <a:gd name="connsiteY2" fmla="*/ 458429 h 458429"/>
                  <a:gd name="connsiteX3" fmla="*/ 0 w 458429"/>
                  <a:gd name="connsiteY3" fmla="*/ 458429 h 45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8429" h="458429">
                    <a:moveTo>
                      <a:pt x="0" y="0"/>
                    </a:moveTo>
                    <a:lnTo>
                      <a:pt x="458429" y="0"/>
                    </a:lnTo>
                    <a:lnTo>
                      <a:pt x="458429" y="458429"/>
                    </a:lnTo>
                    <a:lnTo>
                      <a:pt x="0" y="458429"/>
                    </a:lnTo>
                    <a:close/>
                  </a:path>
                </a:pathLst>
              </a:custGeom>
              <a:noFill/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5BB94E5-A033-4275-A402-373CE3E60157}"/>
                  </a:ext>
                </a:extLst>
              </p:cNvPr>
              <p:cNvSpPr/>
              <p:nvPr/>
            </p:nvSpPr>
            <p:spPr>
              <a:xfrm>
                <a:off x="6019897" y="3352901"/>
                <a:ext cx="382024" cy="382024"/>
              </a:xfrm>
              <a:custGeom>
                <a:avLst/>
                <a:gdLst>
                  <a:gd name="connsiteX0" fmla="*/ 190821 w 382024"/>
                  <a:gd name="connsiteY0" fmla="*/ 0 h 382024"/>
                  <a:gd name="connsiteX1" fmla="*/ 0 w 382024"/>
                  <a:gd name="connsiteY1" fmla="*/ 191012 h 382024"/>
                  <a:gd name="connsiteX2" fmla="*/ 190821 w 382024"/>
                  <a:gd name="connsiteY2" fmla="*/ 382024 h 382024"/>
                  <a:gd name="connsiteX3" fmla="*/ 382024 w 382024"/>
                  <a:gd name="connsiteY3" fmla="*/ 191012 h 382024"/>
                  <a:gd name="connsiteX4" fmla="*/ 190821 w 382024"/>
                  <a:gd name="connsiteY4" fmla="*/ 0 h 382024"/>
                  <a:gd name="connsiteX5" fmla="*/ 191012 w 382024"/>
                  <a:gd name="connsiteY5" fmla="*/ 343822 h 382024"/>
                  <a:gd name="connsiteX6" fmla="*/ 38202 w 382024"/>
                  <a:gd name="connsiteY6" fmla="*/ 191012 h 382024"/>
                  <a:gd name="connsiteX7" fmla="*/ 191012 w 382024"/>
                  <a:gd name="connsiteY7" fmla="*/ 38202 h 382024"/>
                  <a:gd name="connsiteX8" fmla="*/ 343822 w 382024"/>
                  <a:gd name="connsiteY8" fmla="*/ 191012 h 382024"/>
                  <a:gd name="connsiteX9" fmla="*/ 191012 w 382024"/>
                  <a:gd name="connsiteY9" fmla="*/ 343822 h 382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2024" h="382024">
                    <a:moveTo>
                      <a:pt x="190821" y="0"/>
                    </a:moveTo>
                    <a:cubicBezTo>
                      <a:pt x="85382" y="0"/>
                      <a:pt x="0" y="85573"/>
                      <a:pt x="0" y="191012"/>
                    </a:cubicBezTo>
                    <a:cubicBezTo>
                      <a:pt x="0" y="296451"/>
                      <a:pt x="85382" y="382024"/>
                      <a:pt x="190821" y="382024"/>
                    </a:cubicBezTo>
                    <a:cubicBezTo>
                      <a:pt x="296451" y="382024"/>
                      <a:pt x="382024" y="296451"/>
                      <a:pt x="382024" y="191012"/>
                    </a:cubicBezTo>
                    <a:cubicBezTo>
                      <a:pt x="382024" y="85573"/>
                      <a:pt x="296451" y="0"/>
                      <a:pt x="190821" y="0"/>
                    </a:cubicBezTo>
                    <a:close/>
                    <a:moveTo>
                      <a:pt x="191012" y="343822"/>
                    </a:moveTo>
                    <a:cubicBezTo>
                      <a:pt x="106585" y="343822"/>
                      <a:pt x="38202" y="275439"/>
                      <a:pt x="38202" y="191012"/>
                    </a:cubicBezTo>
                    <a:cubicBezTo>
                      <a:pt x="38202" y="106585"/>
                      <a:pt x="106585" y="38202"/>
                      <a:pt x="191012" y="38202"/>
                    </a:cubicBezTo>
                    <a:cubicBezTo>
                      <a:pt x="275439" y="38202"/>
                      <a:pt x="343822" y="106585"/>
                      <a:pt x="343822" y="191012"/>
                    </a:cubicBezTo>
                    <a:cubicBezTo>
                      <a:pt x="343822" y="275439"/>
                      <a:pt x="275439" y="343822"/>
                      <a:pt x="191012" y="34382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F9051B6-F1B0-4C7D-A4C3-C03E04A7E0D8}"/>
                  </a:ext>
                </a:extLst>
              </p:cNvPr>
              <p:cNvSpPr/>
              <p:nvPr/>
            </p:nvSpPr>
            <p:spPr>
              <a:xfrm>
                <a:off x="6191812" y="3448407"/>
                <a:ext cx="114607" cy="174776"/>
              </a:xfrm>
              <a:custGeom>
                <a:avLst/>
                <a:gdLst>
                  <a:gd name="connsiteX0" fmla="*/ 28652 w 114607"/>
                  <a:gd name="connsiteY0" fmla="*/ 0 h 174776"/>
                  <a:gd name="connsiteX1" fmla="*/ 0 w 114607"/>
                  <a:gd name="connsiteY1" fmla="*/ 0 h 174776"/>
                  <a:gd name="connsiteX2" fmla="*/ 0 w 114607"/>
                  <a:gd name="connsiteY2" fmla="*/ 114607 h 174776"/>
                  <a:gd name="connsiteX3" fmla="*/ 100281 w 114607"/>
                  <a:gd name="connsiteY3" fmla="*/ 174776 h 174776"/>
                  <a:gd name="connsiteX4" fmla="*/ 114607 w 114607"/>
                  <a:gd name="connsiteY4" fmla="*/ 151282 h 174776"/>
                  <a:gd name="connsiteX5" fmla="*/ 28652 w 114607"/>
                  <a:gd name="connsiteY5" fmla="*/ 100281 h 17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607" h="174776">
                    <a:moveTo>
                      <a:pt x="28652" y="0"/>
                    </a:moveTo>
                    <a:lnTo>
                      <a:pt x="0" y="0"/>
                    </a:lnTo>
                    <a:lnTo>
                      <a:pt x="0" y="114607"/>
                    </a:lnTo>
                    <a:lnTo>
                      <a:pt x="100281" y="174776"/>
                    </a:lnTo>
                    <a:lnTo>
                      <a:pt x="114607" y="151282"/>
                    </a:lnTo>
                    <a:lnTo>
                      <a:pt x="28652" y="10028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CD763350-4151-4450-BEF4-F6027D8F8F89}"/>
                </a:ext>
              </a:extLst>
            </p:cNvPr>
            <p:cNvSpPr txBox="1"/>
            <p:nvPr/>
          </p:nvSpPr>
          <p:spPr>
            <a:xfrm>
              <a:off x="8238798" y="4820491"/>
              <a:ext cx="195460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4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27 active requests nearby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B6ED261-924D-42B8-82D3-29BC09A30E86}"/>
              </a:ext>
            </a:extLst>
          </p:cNvPr>
          <p:cNvSpPr txBox="1"/>
          <p:nvPr/>
        </p:nvSpPr>
        <p:spPr>
          <a:xfrm>
            <a:off x="7446911" y="1310121"/>
            <a:ext cx="16283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Welcome Back</a:t>
            </a: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endParaRPr lang="en-MY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MY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John1213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EEEFB71-F179-4C82-B27D-E42551F43198}"/>
              </a:ext>
            </a:extLst>
          </p:cNvPr>
          <p:cNvSpPr/>
          <p:nvPr/>
        </p:nvSpPr>
        <p:spPr>
          <a:xfrm>
            <a:off x="8770564" y="4209270"/>
            <a:ext cx="369331" cy="369331"/>
          </a:xfrm>
          <a:custGeom>
            <a:avLst/>
            <a:gdLst>
              <a:gd name="connsiteX0" fmla="*/ 0 w 601712"/>
              <a:gd name="connsiteY0" fmla="*/ 0 h 601712"/>
              <a:gd name="connsiteX1" fmla="*/ 601712 w 601712"/>
              <a:gd name="connsiteY1" fmla="*/ 0 h 601712"/>
              <a:gd name="connsiteX2" fmla="*/ 601712 w 601712"/>
              <a:gd name="connsiteY2" fmla="*/ 601712 h 601712"/>
              <a:gd name="connsiteX3" fmla="*/ 0 w 601712"/>
              <a:gd name="connsiteY3" fmla="*/ 601712 h 60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1712" h="601712">
                <a:moveTo>
                  <a:pt x="0" y="0"/>
                </a:moveTo>
                <a:lnTo>
                  <a:pt x="601712" y="0"/>
                </a:lnTo>
                <a:lnTo>
                  <a:pt x="601712" y="601712"/>
                </a:lnTo>
                <a:lnTo>
                  <a:pt x="0" y="601712"/>
                </a:lnTo>
                <a:close/>
              </a:path>
            </a:pathLst>
          </a:custGeom>
          <a:noFill/>
          <a:ln w="250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A42503A-2B6B-41E4-826B-D4B5D15A6E77}"/>
              </a:ext>
            </a:extLst>
          </p:cNvPr>
          <p:cNvGrpSpPr/>
          <p:nvPr/>
        </p:nvGrpSpPr>
        <p:grpSpPr>
          <a:xfrm>
            <a:off x="7322379" y="2249364"/>
            <a:ext cx="3029043" cy="1688959"/>
            <a:chOff x="7322379" y="2050187"/>
            <a:chExt cx="3029043" cy="1688959"/>
          </a:xfrm>
        </p:grpSpPr>
        <p:pic>
          <p:nvPicPr>
            <p:cNvPr id="1028" name="Picture 4" descr="Cloudy &amp; Cooler Thursday">
              <a:extLst>
                <a:ext uri="{FF2B5EF4-FFF2-40B4-BE49-F238E27FC236}">
                  <a16:creationId xmlns:a16="http://schemas.microsoft.com/office/drawing/2014/main" id="{5B6C0DE3-4278-461F-B36B-44C9EBD763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64" r="7001" b="22646"/>
            <a:stretch/>
          </p:blipFill>
          <p:spPr bwMode="auto">
            <a:xfrm>
              <a:off x="7322379" y="2050187"/>
              <a:ext cx="3029043" cy="1688959"/>
            </a:xfrm>
            <a:prstGeom prst="rect">
              <a:avLst/>
            </a:prstGeom>
            <a:noFill/>
            <a:effectLst>
              <a:innerShdw blurRad="114300">
                <a:prstClr val="black"/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3306A19-FB0A-4C2D-9333-7E1FA0FBDF1F}"/>
                </a:ext>
              </a:extLst>
            </p:cNvPr>
            <p:cNvGrpSpPr/>
            <p:nvPr/>
          </p:nvGrpSpPr>
          <p:grpSpPr>
            <a:xfrm>
              <a:off x="7487919" y="2243117"/>
              <a:ext cx="2197609" cy="595259"/>
              <a:chOff x="7829437" y="3431111"/>
              <a:chExt cx="2197609" cy="595259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6114C48-E288-45C5-9D58-D2DDCB872B4B}"/>
                  </a:ext>
                </a:extLst>
              </p:cNvPr>
              <p:cNvGrpSpPr/>
              <p:nvPr/>
            </p:nvGrpSpPr>
            <p:grpSpPr>
              <a:xfrm>
                <a:off x="8473605" y="3431111"/>
                <a:ext cx="1553441" cy="595259"/>
                <a:chOff x="7942494" y="3193482"/>
                <a:chExt cx="1553441" cy="595259"/>
              </a:xfrm>
            </p:grpSpPr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896548D7-FF29-4821-ADCB-013280FA9C71}"/>
                    </a:ext>
                  </a:extLst>
                </p:cNvPr>
                <p:cNvSpPr txBox="1"/>
                <p:nvPr/>
              </p:nvSpPr>
              <p:spPr>
                <a:xfrm>
                  <a:off x="7942494" y="3193482"/>
                  <a:ext cx="151337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MY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12:34 PM</a:t>
                  </a:r>
                  <a:endParaRPr lang="en-US" sz="3200" dirty="0">
                    <a:solidFill>
                      <a:schemeClr val="bg1">
                        <a:lumMod val="9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endParaRPr>
                </a:p>
              </p:txBody>
            </p:sp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F1A4F413-5BFB-4D71-BF33-A12A472FE9FF}"/>
                    </a:ext>
                  </a:extLst>
                </p:cNvPr>
                <p:cNvSpPr txBox="1"/>
                <p:nvPr/>
              </p:nvSpPr>
              <p:spPr>
                <a:xfrm>
                  <a:off x="7982556" y="3527131"/>
                  <a:ext cx="151337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MY" sz="1100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Cloudy</a:t>
                  </a:r>
                  <a:endParaRPr lang="en-US" dirty="0">
                    <a:solidFill>
                      <a:schemeClr val="bg1">
                        <a:lumMod val="9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8CDCD086-7C9E-431A-8DE8-AC6ED733B6C2}"/>
                  </a:ext>
                </a:extLst>
              </p:cNvPr>
              <p:cNvSpPr/>
              <p:nvPr/>
            </p:nvSpPr>
            <p:spPr>
              <a:xfrm>
                <a:off x="7829437" y="3538878"/>
                <a:ext cx="612706" cy="408470"/>
              </a:xfrm>
              <a:custGeom>
                <a:avLst/>
                <a:gdLst>
                  <a:gd name="connsiteX0" fmla="*/ 415646 w 515263"/>
                  <a:gd name="connsiteY0" fmla="*/ 129675 h 343508"/>
                  <a:gd name="connsiteX1" fmla="*/ 257632 w 515263"/>
                  <a:gd name="connsiteY1" fmla="*/ 0 h 343508"/>
                  <a:gd name="connsiteX2" fmla="*/ 114861 w 515263"/>
                  <a:gd name="connsiteY2" fmla="*/ 86736 h 343508"/>
                  <a:gd name="connsiteX3" fmla="*/ 0 w 515263"/>
                  <a:gd name="connsiteY3" fmla="*/ 214693 h 343508"/>
                  <a:gd name="connsiteX4" fmla="*/ 128816 w 515263"/>
                  <a:gd name="connsiteY4" fmla="*/ 343509 h 343508"/>
                  <a:gd name="connsiteX5" fmla="*/ 407917 w 515263"/>
                  <a:gd name="connsiteY5" fmla="*/ 343509 h 343508"/>
                  <a:gd name="connsiteX6" fmla="*/ 515263 w 515263"/>
                  <a:gd name="connsiteY6" fmla="*/ 236162 h 343508"/>
                  <a:gd name="connsiteX7" fmla="*/ 415646 w 515263"/>
                  <a:gd name="connsiteY7" fmla="*/ 129675 h 343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263" h="343508">
                    <a:moveTo>
                      <a:pt x="415646" y="129675"/>
                    </a:moveTo>
                    <a:cubicBezTo>
                      <a:pt x="400832" y="55605"/>
                      <a:pt x="335780" y="0"/>
                      <a:pt x="257632" y="0"/>
                    </a:cubicBezTo>
                    <a:cubicBezTo>
                      <a:pt x="195585" y="0"/>
                      <a:pt x="141697" y="35210"/>
                      <a:pt x="114861" y="86736"/>
                    </a:cubicBezTo>
                    <a:cubicBezTo>
                      <a:pt x="50238" y="93606"/>
                      <a:pt x="0" y="148353"/>
                      <a:pt x="0" y="214693"/>
                    </a:cubicBezTo>
                    <a:cubicBezTo>
                      <a:pt x="0" y="285756"/>
                      <a:pt x="57752" y="343509"/>
                      <a:pt x="128816" y="343509"/>
                    </a:cubicBezTo>
                    <a:lnTo>
                      <a:pt x="407917" y="343509"/>
                    </a:lnTo>
                    <a:cubicBezTo>
                      <a:pt x="467172" y="343509"/>
                      <a:pt x="515263" y="295417"/>
                      <a:pt x="515263" y="236162"/>
                    </a:cubicBezTo>
                    <a:cubicBezTo>
                      <a:pt x="515263" y="179483"/>
                      <a:pt x="471251" y="133539"/>
                      <a:pt x="415646" y="12967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1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4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30230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1116161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63407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749788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804953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920670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271802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14252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375158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053029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228625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490875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546040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661757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52519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14252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375158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053029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228625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490875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546040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661757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7C612AE-F5E1-44D4-B6C1-E95BDFC9DF66}"/>
              </a:ext>
            </a:extLst>
          </p:cNvPr>
          <p:cNvSpPr/>
          <p:nvPr/>
        </p:nvSpPr>
        <p:spPr>
          <a:xfrm>
            <a:off x="7326497" y="990784"/>
            <a:ext cx="3024925" cy="4793431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EB33FCD-0ED9-453F-8A29-1BB92689BEF6}"/>
              </a:ext>
            </a:extLst>
          </p:cNvPr>
          <p:cNvSpPr/>
          <p:nvPr/>
        </p:nvSpPr>
        <p:spPr>
          <a:xfrm>
            <a:off x="7449722" y="2106425"/>
            <a:ext cx="2753756" cy="1848563"/>
          </a:xfrm>
          <a:prstGeom prst="roundRect">
            <a:avLst>
              <a:gd name="adj" fmla="val 177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A0D3CBB-AEC9-439D-B505-08921ECB2595}"/>
              </a:ext>
            </a:extLst>
          </p:cNvPr>
          <p:cNvSpPr txBox="1"/>
          <p:nvPr/>
        </p:nvSpPr>
        <p:spPr>
          <a:xfrm>
            <a:off x="7506308" y="2200464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34A979A-AC53-4A8D-A171-AA304F9B701D}"/>
              </a:ext>
            </a:extLst>
          </p:cNvPr>
          <p:cNvSpPr txBox="1"/>
          <p:nvPr/>
        </p:nvSpPr>
        <p:spPr>
          <a:xfrm>
            <a:off x="7549979" y="2701254"/>
            <a:ext cx="23397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From: </a:t>
            </a:r>
            <a:r>
              <a:rPr lang="en-MY" sz="9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9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64D6914-85D2-448B-9DEA-E8857FA46081}"/>
              </a:ext>
            </a:extLst>
          </p:cNvPr>
          <p:cNvSpPr txBox="1"/>
          <p:nvPr/>
        </p:nvSpPr>
        <p:spPr>
          <a:xfrm>
            <a:off x="7546306" y="3135434"/>
            <a:ext cx="23397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To: No3, Jalan Example 9/32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A29A1CE-972E-4E2A-8D58-5CE97450A683}"/>
              </a:ext>
            </a:extLst>
          </p:cNvPr>
          <p:cNvSpPr txBox="1"/>
          <p:nvPr/>
        </p:nvSpPr>
        <p:spPr>
          <a:xfrm>
            <a:off x="7501003" y="2407647"/>
            <a:ext cx="16799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Added 4 min ago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6135DCC-5515-4F8B-9BF5-05CD2B50C9B2}"/>
              </a:ext>
            </a:extLst>
          </p:cNvPr>
          <p:cNvSpPr txBox="1"/>
          <p:nvPr/>
        </p:nvSpPr>
        <p:spPr>
          <a:xfrm>
            <a:off x="7791901" y="2921069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3 min away from here.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B36D1EE-AF0A-4579-B768-F99EAE4B62A3}"/>
              </a:ext>
            </a:extLst>
          </p:cNvPr>
          <p:cNvSpPr txBox="1"/>
          <p:nvPr/>
        </p:nvSpPr>
        <p:spPr>
          <a:xfrm>
            <a:off x="7791901" y="3352430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Around 10 mins to arrive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935491B-E720-4CF7-AA94-63F86A40BFEC}"/>
              </a:ext>
            </a:extLst>
          </p:cNvPr>
          <p:cNvSpPr txBox="1"/>
          <p:nvPr/>
        </p:nvSpPr>
        <p:spPr>
          <a:xfrm>
            <a:off x="8031214" y="3638178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Cancel       Accept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352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521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6101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8644773" y="5323114"/>
            <a:ext cx="1610620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Confirm 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9A70308-30F5-41A6-AFF5-5E9CC3449A9B}"/>
              </a:ext>
            </a:extLst>
          </p:cNvPr>
          <p:cNvSpPr txBox="1"/>
          <p:nvPr/>
        </p:nvSpPr>
        <p:spPr>
          <a:xfrm>
            <a:off x="7614438" y="5348090"/>
            <a:ext cx="7937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Back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727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8799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D1E24"/>
      </a:accent1>
      <a:accent2>
        <a:srgbClr val="FBA51A"/>
      </a:accent2>
      <a:accent3>
        <a:srgbClr val="F4EB23"/>
      </a:accent3>
      <a:accent4>
        <a:srgbClr val="9BCA3C"/>
      </a:accent4>
      <a:accent5>
        <a:srgbClr val="71C055"/>
      </a:accent5>
      <a:accent6>
        <a:srgbClr val="71C6A5"/>
      </a:accent6>
      <a:hlink>
        <a:srgbClr val="22B8EA"/>
      </a:hlink>
      <a:folHlink>
        <a:srgbClr val="436F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D1E24"/>
    </a:accent1>
    <a:accent2>
      <a:srgbClr val="FBA51A"/>
    </a:accent2>
    <a:accent3>
      <a:srgbClr val="F4EB23"/>
    </a:accent3>
    <a:accent4>
      <a:srgbClr val="9BCA3C"/>
    </a:accent4>
    <a:accent5>
      <a:srgbClr val="71C055"/>
    </a:accent5>
    <a:accent6>
      <a:srgbClr val="71C6A5"/>
    </a:accent6>
    <a:hlink>
      <a:srgbClr val="22B8EA"/>
    </a:hlink>
    <a:folHlink>
      <a:srgbClr val="436FB6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2998</TotalTime>
  <Words>8032</Words>
  <Application>Microsoft Office PowerPoint</Application>
  <PresentationFormat>Widescreen</PresentationFormat>
  <Paragraphs>2209</Paragraphs>
  <Slides>104</Slides>
  <Notes>19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104</vt:i4>
      </vt:variant>
    </vt:vector>
  </HeadingPairs>
  <TitlesOfParts>
    <vt:vector size="111" baseType="lpstr">
      <vt:lpstr>Arial</vt:lpstr>
      <vt:lpstr>Calibri</vt:lpstr>
      <vt:lpstr>Raleway</vt:lpstr>
      <vt:lpstr>Roboto</vt:lpstr>
      <vt:lpstr>Roboto Light</vt:lpstr>
      <vt:lpstr>Times New Roman</vt:lpstr>
      <vt:lpstr>Office Theme</vt:lpstr>
      <vt:lpstr>System Analysis and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Zhao Frankie</dc:creator>
  <cp:lastModifiedBy>Ryan Cheah</cp:lastModifiedBy>
  <cp:revision>147</cp:revision>
  <dcterms:created xsi:type="dcterms:W3CDTF">2020-09-16T19:01:41Z</dcterms:created>
  <dcterms:modified xsi:type="dcterms:W3CDTF">2020-10-20T10:07:17Z</dcterms:modified>
</cp:coreProperties>
</file>

<file path=docProps/thumbnail.jpeg>
</file>